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8.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9.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0.xml" ContentType="application/vnd.openxmlformats-officedocument.them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heme/theme11.xml" ContentType="application/vnd.openxmlformats-officedocument.theme+xml"/>
  <Override PartName="/ppt/tags/tag61.xml" ContentType="application/vnd.openxmlformats-officedocument.presentationml.tags+xml"/>
  <Override PartName="/ppt/notesSlides/notesSlide1.xml" ContentType="application/vnd.openxmlformats-officedocument.presentationml.notesSlide+xml"/>
  <Override PartName="/ppt/tags/tag62.xml" ContentType="application/vnd.openxmlformats-officedocument.presentationml.tags+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5" r:id="rId6"/>
    <p:sldMasterId id="2147483697" r:id="rId7"/>
    <p:sldMasterId id="2147483710" r:id="rId8"/>
    <p:sldMasterId id="2147483722" r:id="rId9"/>
    <p:sldMasterId id="2147483734" r:id="rId10"/>
    <p:sldMasterId id="2147483741" r:id="rId11"/>
    <p:sldMasterId id="2147483782" r:id="rId12"/>
    <p:sldMasterId id="2147483835" r:id="rId13"/>
  </p:sldMasterIdLst>
  <p:notesMasterIdLst>
    <p:notesMasterId r:id="rId16"/>
  </p:notesMasterIdLst>
  <p:sldIdLst>
    <p:sldId id="2146847328" r:id="rId14"/>
    <p:sldId id="214684732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0ED9BD-48B6-EF84-F3D8-EFECFEC21873}" name="Jacobs, Joshua" initials="JJ" userId="S::joshua.jacobs@optum.com::d5befd9a-525b-439d-8a3f-6f2ace138cf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249" autoAdjust="0"/>
  </p:normalViewPr>
  <p:slideViewPr>
    <p:cSldViewPr snapToGrid="0">
      <p:cViewPr varScale="1">
        <p:scale>
          <a:sx n="75" d="100"/>
          <a:sy n="75" d="100"/>
        </p:scale>
        <p:origin x="931"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5" Type="http://schemas.openxmlformats.org/officeDocument/2006/relationships/slideMaster" Target="slideMasters/slideMaster2.xml"/><Relationship Id="rId15" Type="http://schemas.openxmlformats.org/officeDocument/2006/relationships/slide" Target="slides/slide2.xml"/><Relationship Id="rId10" Type="http://schemas.openxmlformats.org/officeDocument/2006/relationships/slideMaster" Target="slideMasters/slideMaster7.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3EE9EC-4EBD-42E8-9546-8F096C460CD3}" type="datetimeFigureOut">
              <a:rPr lang="en-US" smtClean="0"/>
              <a:t>5/17/2023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8E731F-EE4D-41AC-B106-2471A5F6AA5B}" type="slidenum">
              <a:rPr lang="en-US" smtClean="0"/>
              <a:t>‹#›</a:t>
            </a:fld>
            <a:endParaRPr lang="en-US"/>
          </a:p>
        </p:txBody>
      </p:sp>
    </p:spTree>
    <p:extLst>
      <p:ext uri="{BB962C8B-B14F-4D97-AF65-F5344CB8AC3E}">
        <p14:creationId xmlns:p14="http://schemas.microsoft.com/office/powerpoint/2010/main" val="433898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B8C30B-414E-416F-8288-4CDDFE017233}" type="slidenum">
              <a:rPr lang="en-US" smtClean="0"/>
              <a:t>1</a:t>
            </a:fld>
            <a:endParaRPr lang="en-US"/>
          </a:p>
        </p:txBody>
      </p:sp>
    </p:spTree>
    <p:extLst>
      <p:ext uri="{BB962C8B-B14F-4D97-AF65-F5344CB8AC3E}">
        <p14:creationId xmlns:p14="http://schemas.microsoft.com/office/powerpoint/2010/main" val="1918196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B8C30B-414E-416F-8288-4CDDFE0172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7883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2.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Master" Target="../slideMasters/slideMaster9.xml"/><Relationship Id="rId1" Type="http://schemas.openxmlformats.org/officeDocument/2006/relationships/tags" Target="../tags/tag3.xml"/><Relationship Id="rId4" Type="http://schemas.openxmlformats.org/officeDocument/2006/relationships/image" Target="../media/image31.svg"/></Relationships>
</file>

<file path=ppt/slideLayouts/_rels/slideLayout117.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6.xml"/></Relationships>
</file>

<file path=ppt/slideLayouts/_rels/slideLayout121.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7.xml"/></Relationships>
</file>

<file path=ppt/slideLayouts/_rels/slideLayout122.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8.xml"/></Relationships>
</file>

<file path=ppt/slideLayouts/_rels/slideLayout123.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9.xml"/></Relationships>
</file>

<file path=ppt/slideLayouts/_rels/slideLayout124.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0.xml"/></Relationships>
</file>

<file path=ppt/slideLayouts/_rels/slideLayout125.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1.xml"/></Relationships>
</file>

<file path=ppt/slideLayouts/_rels/slideLayout126.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2.xml"/></Relationships>
</file>

<file path=ppt/slideLayouts/_rels/slideLayout127.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3.xml"/></Relationships>
</file>

<file path=ppt/slideLayouts/_rels/slideLayout128.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4.xml"/></Relationships>
</file>

<file path=ppt/slideLayouts/_rels/slideLayout129.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6.xml"/></Relationships>
</file>

<file path=ppt/slideLayouts/_rels/slideLayout131.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7.xml"/></Relationships>
</file>

<file path=ppt/slideLayouts/_rels/slideLayout132.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8.xml"/></Relationships>
</file>

<file path=ppt/slideLayouts/_rels/slideLayout133.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9.xml"/></Relationships>
</file>

<file path=ppt/slideLayouts/_rels/slideLayout134.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20.xml"/></Relationships>
</file>

<file path=ppt/slideLayouts/_rels/slideLayout135.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21.xml"/></Relationships>
</file>

<file path=ppt/slideLayouts/_rels/slideLayout136.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22.xml"/></Relationships>
</file>

<file path=ppt/slideLayouts/_rels/slideLayout137.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23.xml"/></Relationships>
</file>

<file path=ppt/slideLayouts/_rels/slideLayout138.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24.xml"/></Relationships>
</file>

<file path=ppt/slideLayouts/_rels/slideLayout139.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2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Master" Target="../slideMasters/slideMaster9.xml"/><Relationship Id="rId1" Type="http://schemas.openxmlformats.org/officeDocument/2006/relationships/tags" Target="../tags/tag26.xml"/></Relationships>
</file>

<file path=ppt/slideLayouts/_rels/slideLayout141.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27.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Master" Target="../slideMasters/slideMaster9.xml"/><Relationship Id="rId1" Type="http://schemas.openxmlformats.org/officeDocument/2006/relationships/tags" Target="../tags/tag28.xml"/></Relationships>
</file>

<file path=ppt/slideLayouts/_rels/slideLayout143.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29.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Master" Target="../slideMasters/slideMaster9.xml"/><Relationship Id="rId1" Type="http://schemas.openxmlformats.org/officeDocument/2006/relationships/tags" Target="../tags/tag30.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Master" Target="../slideMasters/slideMaster9.xml"/><Relationship Id="rId1" Type="http://schemas.openxmlformats.org/officeDocument/2006/relationships/tags" Target="../tags/tag31.xml"/><Relationship Id="rId4" Type="http://schemas.openxmlformats.org/officeDocument/2006/relationships/image" Target="../media/image34.sv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Master" Target="../slideMasters/slideMaster9.xml"/><Relationship Id="rId1" Type="http://schemas.openxmlformats.org/officeDocument/2006/relationships/tags" Target="../tags/tag32.xml"/><Relationship Id="rId4" Type="http://schemas.openxmlformats.org/officeDocument/2006/relationships/image" Target="../media/image36.sv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Master" Target="../slideMasters/slideMaster9.xml"/><Relationship Id="rId1" Type="http://schemas.openxmlformats.org/officeDocument/2006/relationships/tags" Target="../tags/tag33.xml"/><Relationship Id="rId4" Type="http://schemas.openxmlformats.org/officeDocument/2006/relationships/image" Target="../media/image38.sv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Master" Target="../slideMasters/slideMaster9.xml"/><Relationship Id="rId1" Type="http://schemas.openxmlformats.org/officeDocument/2006/relationships/tags" Target="../tags/tag34.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34.svg"/></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Master" Target="../slideMasters/slideMaster9.xml"/><Relationship Id="rId1" Type="http://schemas.openxmlformats.org/officeDocument/2006/relationships/tags" Target="../tags/tag35.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1.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Master" Target="../slideMasters/slideMaster9.xml"/><Relationship Id="rId1" Type="http://schemas.openxmlformats.org/officeDocument/2006/relationships/tags" Target="../tags/tag36.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34.svg"/></Relationships>
</file>

<file path=ppt/slideLayouts/_rels/slideLayout151.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37.xml"/></Relationships>
</file>

<file path=ppt/slideLayouts/_rels/slideLayout152.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38.xml"/></Relationships>
</file>

<file path=ppt/slideLayouts/_rels/slideLayout153.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39.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Master" Target="../slideMasters/slideMaster9.xml"/><Relationship Id="rId1" Type="http://schemas.openxmlformats.org/officeDocument/2006/relationships/tags" Target="../tags/tag40.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40.png"/></Relationships>
</file>

<file path=ppt/slideLayouts/_rels/slideLayout155.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4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Master" Target="../slideMasters/slideMaster9.xml"/><Relationship Id="rId1" Type="http://schemas.openxmlformats.org/officeDocument/2006/relationships/tags" Target="../tags/tag42.xml"/><Relationship Id="rId4" Type="http://schemas.openxmlformats.org/officeDocument/2006/relationships/image" Target="../media/image29.svg"/></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Master" Target="../slideMasters/slideMaster9.xml"/><Relationship Id="rId1" Type="http://schemas.openxmlformats.org/officeDocument/2006/relationships/tags" Target="../tags/tag43.xml"/><Relationship Id="rId4" Type="http://schemas.openxmlformats.org/officeDocument/2006/relationships/image" Target="../media/image31.svg"/></Relationships>
</file>

<file path=ppt/slideLayouts/_rels/slideLayout165.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44.xml"/></Relationships>
</file>

<file path=ppt/slideLayouts/_rels/slideLayout166.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Master" Target="../slideMasters/slideMaster9.xml"/><Relationship Id="rId5" Type="http://schemas.openxmlformats.org/officeDocument/2006/relationships/tags" Target="../tags/tag49.xml"/><Relationship Id="rId4" Type="http://schemas.openxmlformats.org/officeDocument/2006/relationships/tags" Target="../tags/tag48.xml"/></Relationships>
</file>

<file path=ppt/slideLayouts/_rels/slideLayout167.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51.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10.xml"/><Relationship Id="rId4" Type="http://schemas.openxmlformats.org/officeDocument/2006/relationships/image" Target="../media/image41.jpeg"/></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5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5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5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10.xml"/></Relationships>
</file>

<file path=ppt/slideLayouts/_rels/slideLayout187.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slideMaster" Target="../slideMasters/slideMaster10.xml"/><Relationship Id="rId5" Type="http://schemas.openxmlformats.org/officeDocument/2006/relationships/tags" Target="../tags/tag59.xml"/><Relationship Id="rId4" Type="http://schemas.openxmlformats.org/officeDocument/2006/relationships/tags" Target="../tags/tag58.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Master" Target="../slideMasters/slideMaster10.xml"/><Relationship Id="rId1" Type="http://schemas.openxmlformats.org/officeDocument/2006/relationships/tags" Target="../tags/tag60.xml"/><Relationship Id="rId4" Type="http://schemas.openxmlformats.org/officeDocument/2006/relationships/image" Target="../media/image34.sv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8.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5.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g"/><Relationship Id="rId1" Type="http://schemas.openxmlformats.org/officeDocument/2006/relationships/slideMaster" Target="../slideMasters/slideMaster8.xml"/><Relationship Id="rId4" Type="http://schemas.openxmlformats.org/officeDocument/2006/relationships/image" Target="../media/image12.sv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jpg"/><Relationship Id="rId1" Type="http://schemas.openxmlformats.org/officeDocument/2006/relationships/slideMaster" Target="../slideMasters/slideMaster8.xml"/><Relationship Id="rId4" Type="http://schemas.openxmlformats.org/officeDocument/2006/relationships/image" Target="../media/image12.sv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jpg"/><Relationship Id="rId1" Type="http://schemas.openxmlformats.org/officeDocument/2006/relationships/slideMaster" Target="../slideMasters/slideMaster8.xml"/><Relationship Id="rId4" Type="http://schemas.openxmlformats.org/officeDocument/2006/relationships/image" Target="../media/image12.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jpg"/><Relationship Id="rId1" Type="http://schemas.openxmlformats.org/officeDocument/2006/relationships/slideMaster" Target="../slideMasters/slideMaster8.xml"/><Relationship Id="rId4" Type="http://schemas.openxmlformats.org/officeDocument/2006/relationships/image" Target="../media/image12.sv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jpg"/><Relationship Id="rId1" Type="http://schemas.openxmlformats.org/officeDocument/2006/relationships/slideMaster" Target="../slideMasters/slideMaster8.xml"/><Relationship Id="rId4" Type="http://schemas.openxmlformats.org/officeDocument/2006/relationships/image" Target="../media/image12.sv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jpg"/><Relationship Id="rId1" Type="http://schemas.openxmlformats.org/officeDocument/2006/relationships/slideMaster" Target="../slideMasters/slideMaster8.xml"/><Relationship Id="rId4" Type="http://schemas.openxmlformats.org/officeDocument/2006/relationships/image" Target="../media/image12.sv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jpg"/><Relationship Id="rId1" Type="http://schemas.openxmlformats.org/officeDocument/2006/relationships/slideMaster" Target="../slideMasters/slideMaster8.xml"/><Relationship Id="rId4" Type="http://schemas.openxmlformats.org/officeDocument/2006/relationships/image" Target="../media/image12.sv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jpg"/><Relationship Id="rId1" Type="http://schemas.openxmlformats.org/officeDocument/2006/relationships/slideMaster" Target="../slideMasters/slideMaster8.xml"/><Relationship Id="rId4" Type="http://schemas.openxmlformats.org/officeDocument/2006/relationships/image" Target="../media/image12.sv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jpg"/><Relationship Id="rId1" Type="http://schemas.openxmlformats.org/officeDocument/2006/relationships/slideMaster" Target="../slideMasters/slideMaster8.xml"/><Relationship Id="rId4" Type="http://schemas.openxmlformats.org/officeDocument/2006/relationships/image" Target="../media/image12.sv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5.jpg"/><Relationship Id="rId1" Type="http://schemas.openxmlformats.org/officeDocument/2006/relationships/slideMaster" Target="../slideMasters/slideMaster8.xml"/><Relationship Id="rId4" Type="http://schemas.openxmlformats.org/officeDocument/2006/relationships/image" Target="../media/image12.sv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1353803-A9D1-4EE9-A015-0774B87B28E9}"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73ED18-270A-4481-89DD-F296F54FCE67}" type="slidenum">
              <a:rPr lang="en-US" smtClean="0"/>
              <a:t>‹#›</a:t>
            </a:fld>
            <a:endParaRPr lang="en-US"/>
          </a:p>
        </p:txBody>
      </p:sp>
      <p:sp>
        <p:nvSpPr>
          <p:cNvPr id="7" name="TextBox 6">
            <a:extLst>
              <a:ext uri="{FF2B5EF4-FFF2-40B4-BE49-F238E27FC236}">
                <a16:creationId xmlns:a16="http://schemas.microsoft.com/office/drawing/2014/main" id="{CB034B29-E62E-445C-8E6D-A9C6844E1721}"/>
              </a:ext>
            </a:extLst>
          </p:cNvPr>
          <p:cNvSpPr txBox="1"/>
          <p:nvPr/>
        </p:nvSpPr>
        <p:spPr>
          <a:xfrm>
            <a:off x="-1" y="5850466"/>
            <a:ext cx="12192001" cy="100584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wrap="square" rtlCol="0">
            <a:spAutoFit/>
          </a:bodyPr>
          <a:lstStyle/>
          <a:p>
            <a:endParaRPr lang="en-US" dirty="0"/>
          </a:p>
        </p:txBody>
      </p:sp>
    </p:spTree>
    <p:extLst>
      <p:ext uri="{BB962C8B-B14F-4D97-AF65-F5344CB8AC3E}">
        <p14:creationId xmlns:p14="http://schemas.microsoft.com/office/powerpoint/2010/main" val="1498759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353803-A9D1-4EE9-A015-0774B87B28E9}"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73ED18-270A-4481-89DD-F296F54FCE67}" type="slidenum">
              <a:rPr lang="en-US" smtClean="0"/>
              <a:t>‹#›</a:t>
            </a:fld>
            <a:endParaRPr lang="en-US"/>
          </a:p>
        </p:txBody>
      </p:sp>
    </p:spTree>
    <p:extLst>
      <p:ext uri="{BB962C8B-B14F-4D97-AF65-F5344CB8AC3E}">
        <p14:creationId xmlns:p14="http://schemas.microsoft.com/office/powerpoint/2010/main" val="376489995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Quote with Photo">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5/17/2023</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dirty="0"/>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accent6"/>
                </a:solidFill>
              </a:defRPr>
            </a:lvl1pPr>
          </a:lstStyle>
          <a:p>
            <a:r>
              <a:rPr lang="en-US" dirty="0"/>
              <a:t>Insert attribution photo</a:t>
            </a:r>
          </a:p>
        </p:txBody>
      </p:sp>
    </p:spTree>
    <p:extLst>
      <p:ext uri="{BB962C8B-B14F-4D97-AF65-F5344CB8AC3E}">
        <p14:creationId xmlns:p14="http://schemas.microsoft.com/office/powerpoint/2010/main" val="1512989088"/>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Quote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5/17/2023</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dirty="0"/>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title, Arial 12pt</a:t>
            </a:r>
          </a:p>
        </p:txBody>
      </p:sp>
    </p:spTree>
    <p:extLst>
      <p:ext uri="{BB962C8B-B14F-4D97-AF65-F5344CB8AC3E}">
        <p14:creationId xmlns:p14="http://schemas.microsoft.com/office/powerpoint/2010/main" val="1515607158"/>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Quote with Photo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5/17/2023</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dirty="0"/>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tx1"/>
                </a:solidFill>
              </a:defRPr>
            </a:lvl1pPr>
          </a:lstStyle>
          <a:p>
            <a:r>
              <a:rPr lang="en-US" dirty="0"/>
              <a:t>Insert attribution photo</a:t>
            </a:r>
          </a:p>
        </p:txBody>
      </p:sp>
    </p:spTree>
    <p:extLst>
      <p:ext uri="{BB962C8B-B14F-4D97-AF65-F5344CB8AC3E}">
        <p14:creationId xmlns:p14="http://schemas.microsoft.com/office/powerpoint/2010/main" val="2134854290"/>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Big Fact">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5/17/2023</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3924300" y="2446003"/>
            <a:ext cx="4343400" cy="1231106"/>
          </a:xfrm>
        </p:spPr>
        <p:txBody>
          <a:bodyPr wrap="square" anchor="b">
            <a:spAutoFit/>
          </a:bodyPr>
          <a:lstStyle>
            <a:lvl1pPr algn="ctr">
              <a:spcBef>
                <a:spcPts val="0"/>
              </a:spcBef>
              <a:defRPr sz="8000" b="1">
                <a:solidFill>
                  <a:schemeClr val="accent6"/>
                </a:solidFill>
              </a:defRPr>
            </a:lvl1pPr>
          </a:lstStyle>
          <a:p>
            <a:pPr lvl="0"/>
            <a:r>
              <a:rPr lang="en-US" dirty="0"/>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3924300" y="3708424"/>
            <a:ext cx="4343400" cy="230832"/>
          </a:xfrm>
        </p:spPr>
        <p:txBody>
          <a:bodyPr>
            <a:spAutoFit/>
          </a:bodyPr>
          <a:lstStyle>
            <a:lvl1pPr algn="ctr">
              <a:defRPr sz="1500"/>
            </a:lvl1pPr>
          </a:lstStyle>
          <a:p>
            <a:pPr lvl="0"/>
            <a:r>
              <a:rPr lang="en-US" dirty="0"/>
              <a:t>Context about fact</a:t>
            </a:r>
          </a:p>
        </p:txBody>
      </p:sp>
    </p:spTree>
    <p:extLst>
      <p:ext uri="{BB962C8B-B14F-4D97-AF65-F5344CB8AC3E}">
        <p14:creationId xmlns:p14="http://schemas.microsoft.com/office/powerpoint/2010/main" val="2868791701"/>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Big Fact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5/17/2023</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521502" y="2446003"/>
            <a:ext cx="4343400" cy="1231106"/>
          </a:xfrm>
        </p:spPr>
        <p:txBody>
          <a:bodyPr wrap="square" anchor="b">
            <a:spAutoFit/>
          </a:bodyPr>
          <a:lstStyle>
            <a:lvl1pPr algn="ctr">
              <a:spcBef>
                <a:spcPts val="0"/>
              </a:spcBef>
              <a:defRPr sz="8000" b="1">
                <a:solidFill>
                  <a:schemeClr val="accent6"/>
                </a:solidFill>
              </a:defRPr>
            </a:lvl1pPr>
          </a:lstStyle>
          <a:p>
            <a:pPr lvl="0"/>
            <a:r>
              <a:rPr lang="en-US" dirty="0"/>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521502" y="3708424"/>
            <a:ext cx="4343400" cy="230832"/>
          </a:xfrm>
        </p:spPr>
        <p:txBody>
          <a:bodyPr>
            <a:spAutoFit/>
          </a:bodyPr>
          <a:lstStyle>
            <a:lvl1pPr algn="ctr">
              <a:defRPr sz="1500"/>
            </a:lvl1pPr>
          </a:lstStyle>
          <a:p>
            <a:pPr lvl="0"/>
            <a:r>
              <a:rPr lang="en-US" dirty="0"/>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6330863" y="2446003"/>
            <a:ext cx="4343400" cy="1231106"/>
          </a:xfrm>
        </p:spPr>
        <p:txBody>
          <a:bodyPr wrap="square" anchor="b">
            <a:spAutoFit/>
          </a:bodyPr>
          <a:lstStyle>
            <a:lvl1pPr algn="ctr">
              <a:spcBef>
                <a:spcPts val="0"/>
              </a:spcBef>
              <a:defRPr sz="8000" b="1">
                <a:solidFill>
                  <a:schemeClr val="accent6"/>
                </a:solidFill>
              </a:defRPr>
            </a:lvl1pPr>
          </a:lstStyle>
          <a:p>
            <a:pPr lvl="0"/>
            <a:r>
              <a:rPr lang="en-US" dirty="0"/>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6330863" y="3708424"/>
            <a:ext cx="4343400" cy="230832"/>
          </a:xfrm>
        </p:spPr>
        <p:txBody>
          <a:bodyPr>
            <a:spAutoFit/>
          </a:bodyPr>
          <a:lstStyle>
            <a:lvl1pPr algn="ctr">
              <a:defRPr sz="1500"/>
            </a:lvl1pPr>
          </a:lstStyle>
          <a:p>
            <a:pPr lvl="0"/>
            <a:r>
              <a:rPr lang="en-US" dirty="0"/>
              <a:t>Context about fact</a:t>
            </a:r>
          </a:p>
        </p:txBody>
      </p:sp>
    </p:spTree>
    <p:extLst>
      <p:ext uri="{BB962C8B-B14F-4D97-AF65-F5344CB8AC3E}">
        <p14:creationId xmlns:p14="http://schemas.microsoft.com/office/powerpoint/2010/main" val="2144918100"/>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Closing</a:t>
            </a:r>
          </a:p>
        </p:txBody>
      </p:sp>
      <p:cxnSp>
        <p:nvCxnSpPr>
          <p:cNvPr id="4" name="Orange 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150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p:nvSpPr>
        <p:spPr bwMode="gray">
          <a:xfrm>
            <a:off x="184404" y="182880"/>
            <a:ext cx="11823192" cy="6492240"/>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sp>
        <p:nvSpPr>
          <p:cNvPr id="14" name="Boilerplate">
            <a:extLst>
              <a:ext uri="{FF2B5EF4-FFF2-40B4-BE49-F238E27FC236}">
                <a16:creationId xmlns:a16="http://schemas.microsoft.com/office/drawing/2014/main" id="{9EB9C69C-A308-416E-9EF4-CDCBABF60D86}"/>
              </a:ext>
            </a:extLst>
          </p:cNvPr>
          <p:cNvSpPr txBox="1"/>
          <p:nvPr/>
        </p:nvSpPr>
        <p:spPr bwMode="gray">
          <a:xfrm>
            <a:off x="3757802" y="5837129"/>
            <a:ext cx="4676397" cy="507831"/>
          </a:xfrm>
          <a:prstGeom prst="rect">
            <a:avLst/>
          </a:prstGeom>
          <a:noFill/>
        </p:spPr>
        <p:txBody>
          <a:bodyPr vert="horz" wrap="square" lIns="0" tIns="0" rIns="0" bIns="0" rtlCol="0">
            <a:spAutoFit/>
          </a:bodyPr>
          <a:lstStyle/>
          <a:p>
            <a:pPr algn="ctr">
              <a:spcBef>
                <a:spcPts val="600"/>
              </a:spcBef>
            </a:pPr>
            <a:r>
              <a:rPr lang="en-US" sz="700" b="0" i="0" u="none" baseline="0" dirty="0">
                <a:solidFill>
                  <a:schemeClr val="tx1"/>
                </a:solidFill>
                <a:latin typeface="+mn-lt"/>
              </a:rPr>
              <a:t>Optum Health Education is a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dirty="0">
                <a:solidFill>
                  <a:schemeClr val="tx1"/>
                </a:solidFill>
                <a:latin typeface="+mn-lt"/>
              </a:rPr>
              <a:t>© 2022 Optum Health Education. All rights reserved. </a:t>
            </a:r>
          </a:p>
        </p:txBody>
      </p:sp>
      <p:pic>
        <p:nvPicPr>
          <p:cNvPr id="5" name="Graphic 4" descr="Optum Health Education">
            <a:extLst>
              <a:ext uri="{FF2B5EF4-FFF2-40B4-BE49-F238E27FC236}">
                <a16:creationId xmlns:a16="http://schemas.microsoft.com/office/drawing/2014/main" id="{55BCB019-9778-41C5-8B5D-B637793213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1776992" y="3058435"/>
            <a:ext cx="8638017" cy="741131"/>
          </a:xfrm>
          <a:prstGeom prst="rect">
            <a:avLst/>
          </a:prstGeom>
        </p:spPr>
      </p:pic>
    </p:spTree>
    <p:extLst>
      <p:ext uri="{BB962C8B-B14F-4D97-AF65-F5344CB8AC3E}">
        <p14:creationId xmlns:p14="http://schemas.microsoft.com/office/powerpoint/2010/main" val="41647743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C4000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B0B3D229-4274-4EDF-910A-B6C2E87EC949}"/>
              </a:ext>
            </a:extLst>
          </p:cNvPr>
          <p:cNvSpPr txBox="1"/>
          <p:nvPr/>
        </p:nvSpPr>
        <p:spPr bwMode="gray">
          <a:xfrm>
            <a:off x="742998" y="312763"/>
            <a:ext cx="9891327" cy="6232475"/>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Layouts not for use.</a:t>
            </a:r>
          </a:p>
        </p:txBody>
      </p:sp>
      <p:cxnSp>
        <p:nvCxnSpPr>
          <p:cNvPr id="4" name="Orange arrow">
            <a:extLst>
              <a:ext uri="{FF2B5EF4-FFF2-40B4-BE49-F238E27FC236}">
                <a16:creationId xmlns:a16="http://schemas.microsoft.com/office/drawing/2014/main" id="{F3C0B7D9-B70B-4C5C-87F9-2330B866F444}"/>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98504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EAF0C85-44B2-4CC0-932D-2F9ADF1FFD31}"/>
              </a:ext>
            </a:extLst>
          </p:cNvPr>
          <p:cNvSpPr>
            <a:spLocks noGrp="1"/>
          </p:cNvSpPr>
          <p:nvPr>
            <p:ph type="subTitle" idx="1" hasCustomPrompt="1"/>
          </p:nvPr>
        </p:nvSpPr>
        <p:spPr bwMode="gray">
          <a:xfrm>
            <a:off x="1524000" y="3602038"/>
            <a:ext cx="9144000" cy="1130600"/>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layout is not intended for use within Optum presentations.</a:t>
            </a:r>
          </a:p>
        </p:txBody>
      </p:sp>
      <p:sp>
        <p:nvSpPr>
          <p:cNvPr id="4" name="Date Placeholder 3">
            <a:extLst>
              <a:ext uri="{FF2B5EF4-FFF2-40B4-BE49-F238E27FC236}">
                <a16:creationId xmlns:a16="http://schemas.microsoft.com/office/drawing/2014/main" id="{372CD502-C58E-4BBA-9A0D-8801688B5209}"/>
              </a:ext>
            </a:extLst>
          </p:cNvPr>
          <p:cNvSpPr>
            <a:spLocks noGrp="1"/>
          </p:cNvSpPr>
          <p:nvPr>
            <p:ph type="dt" sz="half" idx="10"/>
          </p:nvPr>
        </p:nvSpPr>
        <p:spPr bwMode="gray"/>
        <p:txBody>
          <a:bodyPr/>
          <a:lstStyle/>
          <a:p>
            <a:fld id="{62F8985E-27B6-4353-B1C2-FF7D91FB676E}" type="datetime1">
              <a:rPr lang="en-US" smtClean="0"/>
              <a:t>5/17/2023</a:t>
            </a:fld>
            <a:endParaRPr lang="en-US" dirty="0"/>
          </a:p>
        </p:txBody>
      </p:sp>
      <p:sp>
        <p:nvSpPr>
          <p:cNvPr id="5" name="Footer Placeholder 4">
            <a:extLst>
              <a:ext uri="{FF2B5EF4-FFF2-40B4-BE49-F238E27FC236}">
                <a16:creationId xmlns:a16="http://schemas.microsoft.com/office/drawing/2014/main" id="{6A126410-8F3C-4F0B-B7C5-2D48B3EF1A6A}"/>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D02FE67C-069E-48A9-B723-DEF10C50C013}"/>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7" name="TextBox 6">
            <a:extLst>
              <a:ext uri="{FF2B5EF4-FFF2-40B4-BE49-F238E27FC236}">
                <a16:creationId xmlns:a16="http://schemas.microsoft.com/office/drawing/2014/main" id="{57B99AAD-1C70-4066-97B8-7CB0AFCDBCB0}"/>
              </a:ext>
            </a:extLst>
          </p:cNvPr>
          <p:cNvSpPr txBox="1"/>
          <p:nvPr/>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dirty="0">
                <a:solidFill>
                  <a:schemeClr val="tx1"/>
                </a:solidFill>
                <a:latin typeface="+mn-lt"/>
              </a:rPr>
              <a:t>Not for use. </a:t>
            </a:r>
            <a:r>
              <a:rPr lang="en-US" sz="1600" b="0" i="0" u="none" baseline="0" dirty="0">
                <a:solidFill>
                  <a:schemeClr val="tx1"/>
                </a:solidFill>
                <a:latin typeface="+mn-lt"/>
              </a:rPr>
              <a:t>Please select an Optum approved layout.</a:t>
            </a:r>
          </a:p>
        </p:txBody>
      </p:sp>
      <p:sp>
        <p:nvSpPr>
          <p:cNvPr id="8" name="Multiply 45" descr="A large &quot;x&quot; indicating that this layout is not approved for use.">
            <a:extLst>
              <a:ext uri="{FF2B5EF4-FFF2-40B4-BE49-F238E27FC236}">
                <a16:creationId xmlns:a16="http://schemas.microsoft.com/office/drawing/2014/main" id="{CC7F2822-6E66-4825-AC91-8ACF317F5B78}"/>
              </a:ext>
              <a:ext uri="{C183D7F6-B498-43B3-948B-1728B52AA6E4}">
                <adec:decorative xmlns:adec="http://schemas.microsoft.com/office/drawing/2017/decorative" val="0"/>
              </a:ext>
            </a:extLst>
          </p:cNvPr>
          <p:cNvSpPr>
            <a:spLocks noChangeAspect="1"/>
          </p:cNvSpPr>
          <p:nvPr/>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sp>
        <p:nvSpPr>
          <p:cNvPr id="2" name="Title 1">
            <a:extLst>
              <a:ext uri="{FF2B5EF4-FFF2-40B4-BE49-F238E27FC236}">
                <a16:creationId xmlns:a16="http://schemas.microsoft.com/office/drawing/2014/main" id="{B7568664-50C7-4DB8-8C47-CFB226FB188C}"/>
              </a:ext>
            </a:extLst>
          </p:cNvPr>
          <p:cNvSpPr>
            <a:spLocks noGrp="1"/>
          </p:cNvSpPr>
          <p:nvPr>
            <p:ph type="ctrTitle" hasCustomPrompt="1"/>
          </p:nvPr>
        </p:nvSpPr>
        <p:spPr bwMode="gray">
          <a:xfrm>
            <a:off x="1524000" y="2886715"/>
            <a:ext cx="9144000" cy="623248"/>
          </a:xfrm>
        </p:spPr>
        <p:txBody>
          <a:bodyPr anchor="b"/>
          <a:lstStyle>
            <a:lvl1pPr algn="ctr">
              <a:defRPr sz="4500"/>
            </a:lvl1pPr>
          </a:lstStyle>
          <a:p>
            <a:r>
              <a:rPr lang="en-US" dirty="0"/>
              <a:t>Not for use. Microsoft default.</a:t>
            </a:r>
          </a:p>
        </p:txBody>
      </p:sp>
    </p:spTree>
    <p:extLst>
      <p:ext uri="{BB962C8B-B14F-4D97-AF65-F5344CB8AC3E}">
        <p14:creationId xmlns:p14="http://schemas.microsoft.com/office/powerpoint/2010/main" val="3191797763"/>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B14AA-3234-4FFB-B4D3-512ED6FA45CB}"/>
              </a:ext>
            </a:extLst>
          </p:cNvPr>
          <p:cNvSpPr>
            <a:spLocks noGrp="1"/>
          </p:cNvSpPr>
          <p:nvPr>
            <p:ph type="title" hasCustomPrompt="1"/>
          </p:nvPr>
        </p:nvSpPr>
        <p:spPr bwMode="gray">
          <a:xfrm>
            <a:off x="457199" y="555639"/>
            <a:ext cx="11274425" cy="304699"/>
          </a:xfrm>
        </p:spPr>
        <p:txBody>
          <a:bodyPr/>
          <a:lstStyle>
            <a:lvl1pPr>
              <a:defRPr/>
            </a:lvl1pPr>
          </a:lstStyle>
          <a:p>
            <a:r>
              <a:rPr lang="en-US" dirty="0"/>
              <a:t>Not for use. This is a Microsoft default.</a:t>
            </a:r>
          </a:p>
        </p:txBody>
      </p:sp>
      <p:sp>
        <p:nvSpPr>
          <p:cNvPr id="3" name="Content Placeholder 2">
            <a:extLst>
              <a:ext uri="{FF2B5EF4-FFF2-40B4-BE49-F238E27FC236}">
                <a16:creationId xmlns:a16="http://schemas.microsoft.com/office/drawing/2014/main" id="{4ABCB17D-A7A6-41F6-83CB-566500CE0480}"/>
              </a:ext>
            </a:extLst>
          </p:cNvPr>
          <p:cNvSpPr>
            <a:spLocks noGrp="1"/>
          </p:cNvSpPr>
          <p:nvPr>
            <p:ph sz="half" idx="1" hasCustomPrompt="1"/>
          </p:nvPr>
        </p:nvSpPr>
        <p:spPr bwMode="gray">
          <a:xfrm>
            <a:off x="838200" y="1469765"/>
            <a:ext cx="5181600" cy="4351338"/>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0EF25F9-31AF-45D7-90BD-D4D634628BC9}"/>
              </a:ext>
            </a:extLst>
          </p:cNvPr>
          <p:cNvSpPr>
            <a:spLocks noGrp="1"/>
          </p:cNvSpPr>
          <p:nvPr>
            <p:ph sz="half" idx="2" hasCustomPrompt="1"/>
          </p:nvPr>
        </p:nvSpPr>
        <p:spPr bwMode="gray">
          <a:xfrm>
            <a:off x="6172200" y="1469765"/>
            <a:ext cx="5181600" cy="4351338"/>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220815-B520-464A-809E-9A762EE28066}"/>
              </a:ext>
            </a:extLst>
          </p:cNvPr>
          <p:cNvSpPr>
            <a:spLocks noGrp="1"/>
          </p:cNvSpPr>
          <p:nvPr>
            <p:ph type="dt" sz="half" idx="10"/>
          </p:nvPr>
        </p:nvSpPr>
        <p:spPr bwMode="gray"/>
        <p:txBody>
          <a:bodyPr/>
          <a:lstStyle/>
          <a:p>
            <a:fld id="{DFC8DD5C-8FB7-4018-9662-98EAE87793EC}" type="datetime1">
              <a:rPr lang="en-US" smtClean="0"/>
              <a:t>5/17/2023</a:t>
            </a:fld>
            <a:endParaRPr lang="en-US" dirty="0"/>
          </a:p>
        </p:txBody>
      </p:sp>
      <p:sp>
        <p:nvSpPr>
          <p:cNvPr id="6" name="Footer Placeholder 5">
            <a:extLst>
              <a:ext uri="{FF2B5EF4-FFF2-40B4-BE49-F238E27FC236}">
                <a16:creationId xmlns:a16="http://schemas.microsoft.com/office/drawing/2014/main" id="{562DD608-68C8-4550-8B5B-0AD9AE479018}"/>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469831F6-C4D6-424D-B187-C11B57AE40DB}"/>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8" name="TextBox 7">
            <a:extLst>
              <a:ext uri="{FF2B5EF4-FFF2-40B4-BE49-F238E27FC236}">
                <a16:creationId xmlns:a16="http://schemas.microsoft.com/office/drawing/2014/main" id="{CD70083E-4733-4C8E-B27B-09B287FF1688}"/>
              </a:ext>
            </a:extLst>
          </p:cNvPr>
          <p:cNvSpPr txBox="1"/>
          <p:nvPr/>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dirty="0">
                <a:solidFill>
                  <a:schemeClr val="tx1"/>
                </a:solidFill>
                <a:latin typeface="+mn-lt"/>
              </a:rPr>
              <a:t>Not for use. </a:t>
            </a:r>
            <a:r>
              <a:rPr lang="en-US" sz="1600" b="0" i="0" u="none" baseline="0" dirty="0">
                <a:solidFill>
                  <a:schemeClr val="tx1"/>
                </a:solidFill>
                <a:latin typeface="+mn-lt"/>
              </a:rPr>
              <a:t>Please select an Optum approved layout.</a:t>
            </a:r>
          </a:p>
        </p:txBody>
      </p:sp>
      <p:sp>
        <p:nvSpPr>
          <p:cNvPr id="9" name="Multiply 45" descr="A large &quot;x&quot; indicating that this layout is not approved for use.">
            <a:extLst>
              <a:ext uri="{FF2B5EF4-FFF2-40B4-BE49-F238E27FC236}">
                <a16:creationId xmlns:a16="http://schemas.microsoft.com/office/drawing/2014/main" id="{E3B84647-6F26-4054-9D48-B442E97479F6}"/>
              </a:ext>
            </a:extLst>
          </p:cNvPr>
          <p:cNvSpPr>
            <a:spLocks noChangeAspect="1"/>
          </p:cNvSpPr>
          <p:nvPr/>
        </p:nvSpPr>
        <p:spPr bwMode="gray">
          <a:xfrm>
            <a:off x="399748" y="93534"/>
            <a:ext cx="344720" cy="344720"/>
          </a:xfrm>
          <a:prstGeom prst="mathMultiply">
            <a:avLst>
              <a:gd name="adj1" fmla="val 11892"/>
            </a:avLst>
          </a:prstGeom>
          <a:solidFill>
            <a:srgbClr val="C40000"/>
          </a:solidFill>
          <a:ln w="50800" cap="rnd"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spTree>
    <p:extLst>
      <p:ext uri="{BB962C8B-B14F-4D97-AF65-F5344CB8AC3E}">
        <p14:creationId xmlns:p14="http://schemas.microsoft.com/office/powerpoint/2010/main" val="20181449"/>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353803-A9D1-4EE9-A015-0774B87B28E9}"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73ED18-270A-4481-89DD-F296F54FCE67}" type="slidenum">
              <a:rPr lang="en-US" smtClean="0"/>
              <a:t>‹#›</a:t>
            </a:fld>
            <a:endParaRPr lang="en-US"/>
          </a:p>
        </p:txBody>
      </p:sp>
    </p:spTree>
    <p:extLst>
      <p:ext uri="{BB962C8B-B14F-4D97-AF65-F5344CB8AC3E}">
        <p14:creationId xmlns:p14="http://schemas.microsoft.com/office/powerpoint/2010/main" val="25894338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8E2E3-6B30-46B0-B4B4-027D6D07175E}"/>
              </a:ext>
            </a:extLst>
          </p:cNvPr>
          <p:cNvSpPr>
            <a:spLocks noGrp="1"/>
          </p:cNvSpPr>
          <p:nvPr>
            <p:ph type="title" hasCustomPrompt="1"/>
          </p:nvPr>
        </p:nvSpPr>
        <p:spPr bwMode="gray">
          <a:xfrm>
            <a:off x="457199" y="555639"/>
            <a:ext cx="11274426" cy="304699"/>
          </a:xfrm>
        </p:spPr>
        <p:txBody>
          <a:bodyPr/>
          <a:lstStyle>
            <a:lvl1pPr>
              <a:defRPr/>
            </a:lvl1pPr>
          </a:lstStyle>
          <a:p>
            <a:r>
              <a:rPr lang="en-US" dirty="0"/>
              <a:t>Not for use. This is a Microsoft default.</a:t>
            </a:r>
          </a:p>
        </p:txBody>
      </p:sp>
      <p:sp>
        <p:nvSpPr>
          <p:cNvPr id="3" name="Text Placeholder 2">
            <a:extLst>
              <a:ext uri="{FF2B5EF4-FFF2-40B4-BE49-F238E27FC236}">
                <a16:creationId xmlns:a16="http://schemas.microsoft.com/office/drawing/2014/main" id="{FCE00B74-BF12-4966-8AA7-173AC3483119}"/>
              </a:ext>
            </a:extLst>
          </p:cNvPr>
          <p:cNvSpPr>
            <a:spLocks noGrp="1"/>
          </p:cNvSpPr>
          <p:nvPr>
            <p:ph type="body" idx="1"/>
          </p:nvPr>
        </p:nvSpPr>
        <p:spPr bwMode="gray">
          <a:xfrm>
            <a:off x="839787" y="1469346"/>
            <a:ext cx="5184132"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024F8A-D5E1-459D-8864-ECDE8305BEE3}"/>
              </a:ext>
            </a:extLst>
          </p:cNvPr>
          <p:cNvSpPr>
            <a:spLocks noGrp="1"/>
          </p:cNvSpPr>
          <p:nvPr>
            <p:ph sz="half" idx="2" hasCustomPrompt="1"/>
          </p:nvPr>
        </p:nvSpPr>
        <p:spPr bwMode="gray">
          <a:xfrm>
            <a:off x="839787" y="2293257"/>
            <a:ext cx="5184132" cy="3527845"/>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EAA130C-8D3A-4BEE-B54E-02D7DF9EEB6D}"/>
              </a:ext>
            </a:extLst>
          </p:cNvPr>
          <p:cNvSpPr>
            <a:spLocks noGrp="1"/>
          </p:cNvSpPr>
          <p:nvPr>
            <p:ph type="body" sz="quarter" idx="3"/>
          </p:nvPr>
        </p:nvSpPr>
        <p:spPr bwMode="gray">
          <a:xfrm>
            <a:off x="6172200" y="1469346"/>
            <a:ext cx="5183188"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475553-3346-44A6-9C9C-B79A3C596C9C}"/>
              </a:ext>
            </a:extLst>
          </p:cNvPr>
          <p:cNvSpPr>
            <a:spLocks noGrp="1"/>
          </p:cNvSpPr>
          <p:nvPr>
            <p:ph sz="quarter" idx="4" hasCustomPrompt="1"/>
          </p:nvPr>
        </p:nvSpPr>
        <p:spPr bwMode="gray">
          <a:xfrm>
            <a:off x="6172200" y="2293258"/>
            <a:ext cx="5183188" cy="3527844"/>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31E6BBF-F3E7-49D2-A6BF-EC70F1823AB9}"/>
              </a:ext>
            </a:extLst>
          </p:cNvPr>
          <p:cNvSpPr>
            <a:spLocks noGrp="1"/>
          </p:cNvSpPr>
          <p:nvPr>
            <p:ph type="dt" sz="half" idx="10"/>
          </p:nvPr>
        </p:nvSpPr>
        <p:spPr bwMode="gray"/>
        <p:txBody>
          <a:bodyPr/>
          <a:lstStyle/>
          <a:p>
            <a:fld id="{BA550BF9-5CC0-45E0-A929-0C64F4DB7AB1}" type="datetime1">
              <a:rPr lang="en-US" smtClean="0"/>
              <a:t>5/17/2023</a:t>
            </a:fld>
            <a:endParaRPr lang="en-US" dirty="0"/>
          </a:p>
        </p:txBody>
      </p:sp>
      <p:sp>
        <p:nvSpPr>
          <p:cNvPr id="8" name="Footer Placeholder 7">
            <a:extLst>
              <a:ext uri="{FF2B5EF4-FFF2-40B4-BE49-F238E27FC236}">
                <a16:creationId xmlns:a16="http://schemas.microsoft.com/office/drawing/2014/main" id="{208D5CB4-1D71-40A2-9087-19CAB8292F6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9" name="Slide Number Placeholder 8">
            <a:extLst>
              <a:ext uri="{FF2B5EF4-FFF2-40B4-BE49-F238E27FC236}">
                <a16:creationId xmlns:a16="http://schemas.microsoft.com/office/drawing/2014/main" id="{64858ABD-186B-4697-ADA0-B1768243BB63}"/>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10" name="TextBox 9">
            <a:extLst>
              <a:ext uri="{FF2B5EF4-FFF2-40B4-BE49-F238E27FC236}">
                <a16:creationId xmlns:a16="http://schemas.microsoft.com/office/drawing/2014/main" id="{E00E51F3-FA16-4CC6-97C6-6EECCB9AFCBD}"/>
              </a:ext>
            </a:extLst>
          </p:cNvPr>
          <p:cNvSpPr txBox="1"/>
          <p:nvPr/>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dirty="0">
                <a:solidFill>
                  <a:schemeClr val="tx1"/>
                </a:solidFill>
                <a:latin typeface="+mn-lt"/>
              </a:rPr>
              <a:t>Not for use. </a:t>
            </a:r>
            <a:r>
              <a:rPr lang="en-US" sz="1600" b="0" i="0" u="none" baseline="0" dirty="0">
                <a:solidFill>
                  <a:schemeClr val="tx1"/>
                </a:solidFill>
                <a:latin typeface="+mn-lt"/>
              </a:rPr>
              <a:t>Please select an Optum approved layout.</a:t>
            </a:r>
          </a:p>
        </p:txBody>
      </p:sp>
      <p:sp>
        <p:nvSpPr>
          <p:cNvPr id="11" name="Multiply 45" descr="A large &quot;x&quot; indicating that this layout is not approved for use.">
            <a:extLst>
              <a:ext uri="{FF2B5EF4-FFF2-40B4-BE49-F238E27FC236}">
                <a16:creationId xmlns:a16="http://schemas.microsoft.com/office/drawing/2014/main" id="{08AB274D-12CA-4F3C-A2F4-FCB00909EC9C}"/>
              </a:ext>
            </a:extLst>
          </p:cNvPr>
          <p:cNvSpPr>
            <a:spLocks noChangeAspect="1"/>
          </p:cNvSpPr>
          <p:nvPr/>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spTree>
    <p:extLst>
      <p:ext uri="{BB962C8B-B14F-4D97-AF65-F5344CB8AC3E}">
        <p14:creationId xmlns:p14="http://schemas.microsoft.com/office/powerpoint/2010/main" val="2242772109"/>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8FED-F893-4202-9729-070B73F89088}"/>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dirty="0"/>
              <a:t>Not for use. This is a Microsoft default.</a:t>
            </a:r>
          </a:p>
        </p:txBody>
      </p:sp>
      <p:sp>
        <p:nvSpPr>
          <p:cNvPr id="3" name="Content Placeholder 2">
            <a:extLst>
              <a:ext uri="{FF2B5EF4-FFF2-40B4-BE49-F238E27FC236}">
                <a16:creationId xmlns:a16="http://schemas.microsoft.com/office/drawing/2014/main" id="{FAAB0851-1B55-4EF9-9DB6-030D02FC7FC5}"/>
              </a:ext>
            </a:extLst>
          </p:cNvPr>
          <p:cNvSpPr>
            <a:spLocks noGrp="1"/>
          </p:cNvSpPr>
          <p:nvPr>
            <p:ph idx="1" hasCustomPrompt="1"/>
          </p:nvPr>
        </p:nvSpPr>
        <p:spPr bwMode="gray">
          <a:xfrm>
            <a:off x="5183188" y="959471"/>
            <a:ext cx="6172200" cy="4531785"/>
          </a:xfrm>
        </p:spPr>
        <p:txBody>
          <a:bodyPr/>
          <a:lstStyle>
            <a:lvl1pPr>
              <a:defRPr sz="18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CCF252D-B8C8-459E-A3CF-ADE2DCB40929}"/>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layout is not intended for use within Optum presentations.</a:t>
            </a:r>
          </a:p>
        </p:txBody>
      </p:sp>
      <p:sp>
        <p:nvSpPr>
          <p:cNvPr id="5" name="Date Placeholder 4">
            <a:extLst>
              <a:ext uri="{FF2B5EF4-FFF2-40B4-BE49-F238E27FC236}">
                <a16:creationId xmlns:a16="http://schemas.microsoft.com/office/drawing/2014/main" id="{B5E4B62D-C99F-4CC3-9E19-1114B3E55C1F}"/>
              </a:ext>
            </a:extLst>
          </p:cNvPr>
          <p:cNvSpPr>
            <a:spLocks noGrp="1"/>
          </p:cNvSpPr>
          <p:nvPr>
            <p:ph type="dt" sz="half" idx="10"/>
          </p:nvPr>
        </p:nvSpPr>
        <p:spPr bwMode="gray"/>
        <p:txBody>
          <a:bodyPr/>
          <a:lstStyle/>
          <a:p>
            <a:fld id="{49DC409E-992A-4539-8EF9-A32E9543A062}" type="datetime1">
              <a:rPr lang="en-US" smtClean="0"/>
              <a:t>5/17/2023</a:t>
            </a:fld>
            <a:endParaRPr lang="en-US" dirty="0"/>
          </a:p>
        </p:txBody>
      </p:sp>
      <p:sp>
        <p:nvSpPr>
          <p:cNvPr id="6" name="Footer Placeholder 5">
            <a:extLst>
              <a:ext uri="{FF2B5EF4-FFF2-40B4-BE49-F238E27FC236}">
                <a16:creationId xmlns:a16="http://schemas.microsoft.com/office/drawing/2014/main" id="{1F63B6A4-E537-4167-B34F-EDFE426E1E8F}"/>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D8D5DB69-D84E-44DD-8501-317F2D6B91BC}"/>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9" name="TextBox 8">
            <a:extLst>
              <a:ext uri="{FF2B5EF4-FFF2-40B4-BE49-F238E27FC236}">
                <a16:creationId xmlns:a16="http://schemas.microsoft.com/office/drawing/2014/main" id="{2A212493-ED92-4B1B-901F-F8694A916BCD}"/>
              </a:ext>
            </a:extLst>
          </p:cNvPr>
          <p:cNvSpPr txBox="1"/>
          <p:nvPr/>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dirty="0">
                <a:solidFill>
                  <a:schemeClr val="tx1"/>
                </a:solidFill>
                <a:latin typeface="+mn-lt"/>
              </a:rPr>
              <a:t>Not for use. </a:t>
            </a:r>
            <a:r>
              <a:rPr lang="en-US" sz="1600" b="0" i="0" u="none" baseline="0" dirty="0">
                <a:solidFill>
                  <a:schemeClr val="tx1"/>
                </a:solidFill>
                <a:latin typeface="+mn-lt"/>
              </a:rPr>
              <a:t>Please select an Optum approved layout.</a:t>
            </a:r>
          </a:p>
        </p:txBody>
      </p:sp>
      <p:sp>
        <p:nvSpPr>
          <p:cNvPr id="10" name="Multiply 45" descr="A large &quot;x&quot; indicating that this layout is not approved for use.">
            <a:extLst>
              <a:ext uri="{FF2B5EF4-FFF2-40B4-BE49-F238E27FC236}">
                <a16:creationId xmlns:a16="http://schemas.microsoft.com/office/drawing/2014/main" id="{6CB82732-EB0E-440B-A61E-F00B16BF0965}"/>
              </a:ext>
            </a:extLst>
          </p:cNvPr>
          <p:cNvSpPr>
            <a:spLocks noChangeAspect="1"/>
          </p:cNvSpPr>
          <p:nvPr/>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spTree>
    <p:extLst>
      <p:ext uri="{BB962C8B-B14F-4D97-AF65-F5344CB8AC3E}">
        <p14:creationId xmlns:p14="http://schemas.microsoft.com/office/powerpoint/2010/main" val="468582183"/>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1F256-EE8B-4C42-8A9F-D709E45FC9CE}"/>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dirty="0"/>
              <a:t>Not for use. This is a Microsoft default.</a:t>
            </a:r>
          </a:p>
        </p:txBody>
      </p:sp>
      <p:sp>
        <p:nvSpPr>
          <p:cNvPr id="3" name="Picture Placeholder 2">
            <a:extLst>
              <a:ext uri="{FF2B5EF4-FFF2-40B4-BE49-F238E27FC236}">
                <a16:creationId xmlns:a16="http://schemas.microsoft.com/office/drawing/2014/main" id="{F9491D2A-A402-47AC-9A86-6002422F21C9}"/>
              </a:ext>
            </a:extLst>
          </p:cNvPr>
          <p:cNvSpPr>
            <a:spLocks noGrp="1"/>
          </p:cNvSpPr>
          <p:nvPr>
            <p:ph type="pic" idx="1"/>
          </p:nvPr>
        </p:nvSpPr>
        <p:spPr bwMode="gray">
          <a:xfrm>
            <a:off x="5183188" y="959471"/>
            <a:ext cx="6172200" cy="453178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2DB0F51-CDD0-41D4-A559-624A4917070B}"/>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layout is not intended for use within Optum presentations.</a:t>
            </a:r>
          </a:p>
        </p:txBody>
      </p:sp>
      <p:sp>
        <p:nvSpPr>
          <p:cNvPr id="5" name="Date Placeholder 4">
            <a:extLst>
              <a:ext uri="{FF2B5EF4-FFF2-40B4-BE49-F238E27FC236}">
                <a16:creationId xmlns:a16="http://schemas.microsoft.com/office/drawing/2014/main" id="{14CD89A7-8ADC-4D39-B15F-96B3FCC81854}"/>
              </a:ext>
            </a:extLst>
          </p:cNvPr>
          <p:cNvSpPr>
            <a:spLocks noGrp="1"/>
          </p:cNvSpPr>
          <p:nvPr>
            <p:ph type="dt" sz="half" idx="10"/>
          </p:nvPr>
        </p:nvSpPr>
        <p:spPr bwMode="gray"/>
        <p:txBody>
          <a:bodyPr/>
          <a:lstStyle/>
          <a:p>
            <a:fld id="{93CC6C9D-7D35-441A-8E7D-B481D2DC7F21}" type="datetime1">
              <a:rPr lang="en-US" smtClean="0"/>
              <a:t>5/17/2023</a:t>
            </a:fld>
            <a:endParaRPr lang="en-US" dirty="0"/>
          </a:p>
        </p:txBody>
      </p:sp>
      <p:sp>
        <p:nvSpPr>
          <p:cNvPr id="6" name="Footer Placeholder 5">
            <a:extLst>
              <a:ext uri="{FF2B5EF4-FFF2-40B4-BE49-F238E27FC236}">
                <a16:creationId xmlns:a16="http://schemas.microsoft.com/office/drawing/2014/main" id="{17F543A3-3277-40A0-B1C2-CADD5AB0387B}"/>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F13D95E8-D049-4386-B18A-005E76673283}"/>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9" name="TextBox 8">
            <a:extLst>
              <a:ext uri="{FF2B5EF4-FFF2-40B4-BE49-F238E27FC236}">
                <a16:creationId xmlns:a16="http://schemas.microsoft.com/office/drawing/2014/main" id="{349FD152-129D-41A4-81CE-BC9A8DCD0B3A}"/>
              </a:ext>
            </a:extLst>
          </p:cNvPr>
          <p:cNvSpPr txBox="1"/>
          <p:nvPr/>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dirty="0">
                <a:solidFill>
                  <a:schemeClr val="tx1"/>
                </a:solidFill>
                <a:latin typeface="+mn-lt"/>
              </a:rPr>
              <a:t>Not for use. </a:t>
            </a:r>
            <a:r>
              <a:rPr lang="en-US" sz="1600" b="0" i="0" u="none" baseline="0" dirty="0">
                <a:solidFill>
                  <a:schemeClr val="tx1"/>
                </a:solidFill>
                <a:latin typeface="+mn-lt"/>
              </a:rPr>
              <a:t>Please select an Optum approved layout.</a:t>
            </a:r>
          </a:p>
        </p:txBody>
      </p:sp>
      <p:sp>
        <p:nvSpPr>
          <p:cNvPr id="10" name="Multiply 45" descr="A large &quot;x&quot; indicating that this layout is not approved for use.">
            <a:extLst>
              <a:ext uri="{FF2B5EF4-FFF2-40B4-BE49-F238E27FC236}">
                <a16:creationId xmlns:a16="http://schemas.microsoft.com/office/drawing/2014/main" id="{66B6567B-A13A-474B-8D2F-ECF1267DF687}"/>
              </a:ext>
            </a:extLst>
          </p:cNvPr>
          <p:cNvSpPr>
            <a:spLocks noChangeAspect="1"/>
          </p:cNvSpPr>
          <p:nvPr/>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spTree>
    <p:extLst>
      <p:ext uri="{BB962C8B-B14F-4D97-AF65-F5344CB8AC3E}">
        <p14:creationId xmlns:p14="http://schemas.microsoft.com/office/powerpoint/2010/main" val="3336512846"/>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9D853-E248-4BE3-8F8C-4FF1369CBDAE}"/>
              </a:ext>
            </a:extLst>
          </p:cNvPr>
          <p:cNvSpPr>
            <a:spLocks noGrp="1"/>
          </p:cNvSpPr>
          <p:nvPr>
            <p:ph type="title" hasCustomPrompt="1"/>
          </p:nvPr>
        </p:nvSpPr>
        <p:spPr bwMode="gray"/>
        <p:txBody>
          <a:bodyPr/>
          <a:lstStyle/>
          <a:p>
            <a:r>
              <a:rPr lang="en-US" dirty="0"/>
              <a:t>Not for use. This is a Microsoft default.</a:t>
            </a:r>
          </a:p>
        </p:txBody>
      </p:sp>
      <p:sp>
        <p:nvSpPr>
          <p:cNvPr id="3" name="Vertical Text Placeholder 2">
            <a:extLst>
              <a:ext uri="{FF2B5EF4-FFF2-40B4-BE49-F238E27FC236}">
                <a16:creationId xmlns:a16="http://schemas.microsoft.com/office/drawing/2014/main" id="{E7268BF8-16E9-442C-865D-E015BE37821F}"/>
              </a:ext>
            </a:extLst>
          </p:cNvPr>
          <p:cNvSpPr>
            <a:spLocks noGrp="1"/>
          </p:cNvSpPr>
          <p:nvPr>
            <p:ph type="body" orient="vert" idx="1" hasCustomPrompt="1"/>
          </p:nvPr>
        </p:nvSpPr>
        <p:spPr bwMode="gray">
          <a:xfrm>
            <a:off x="1524000" y="1468197"/>
            <a:ext cx="9144000" cy="3930085"/>
          </a:xfrm>
        </p:spPr>
        <p:txBody>
          <a:bodyPr vert="eaVert"/>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B24B87-31C9-4BD9-B6CB-469EE19051A3}"/>
              </a:ext>
            </a:extLst>
          </p:cNvPr>
          <p:cNvSpPr>
            <a:spLocks noGrp="1"/>
          </p:cNvSpPr>
          <p:nvPr>
            <p:ph type="dt" sz="half" idx="10"/>
          </p:nvPr>
        </p:nvSpPr>
        <p:spPr bwMode="gray"/>
        <p:txBody>
          <a:bodyPr/>
          <a:lstStyle/>
          <a:p>
            <a:fld id="{BA27F08E-62AF-4984-9352-B1BF15FE0584}" type="datetime1">
              <a:rPr lang="en-US" smtClean="0"/>
              <a:t>5/17/2023</a:t>
            </a:fld>
            <a:endParaRPr lang="en-US" dirty="0"/>
          </a:p>
        </p:txBody>
      </p:sp>
      <p:sp>
        <p:nvSpPr>
          <p:cNvPr id="5" name="Footer Placeholder 4">
            <a:extLst>
              <a:ext uri="{FF2B5EF4-FFF2-40B4-BE49-F238E27FC236}">
                <a16:creationId xmlns:a16="http://schemas.microsoft.com/office/drawing/2014/main" id="{0765FB1D-8B17-4CDB-BAAD-56DCBE7C6507}"/>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A563E8E-48A6-4825-9CB7-1E5880454802}"/>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7" name="TextBox 6">
            <a:extLst>
              <a:ext uri="{FF2B5EF4-FFF2-40B4-BE49-F238E27FC236}">
                <a16:creationId xmlns:a16="http://schemas.microsoft.com/office/drawing/2014/main" id="{C2B6F59F-8687-492F-A2D4-E8EBFECAC4AB}"/>
              </a:ext>
            </a:extLst>
          </p:cNvPr>
          <p:cNvSpPr txBox="1"/>
          <p:nvPr/>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dirty="0">
                <a:solidFill>
                  <a:schemeClr val="tx1"/>
                </a:solidFill>
                <a:latin typeface="+mn-lt"/>
              </a:rPr>
              <a:t>Not for use. </a:t>
            </a:r>
            <a:r>
              <a:rPr lang="en-US" sz="1600" b="0" i="0" u="none" baseline="0" dirty="0">
                <a:solidFill>
                  <a:schemeClr val="tx1"/>
                </a:solidFill>
                <a:latin typeface="+mn-lt"/>
              </a:rPr>
              <a:t>Please select an Optum approved layout.</a:t>
            </a:r>
          </a:p>
        </p:txBody>
      </p:sp>
      <p:sp>
        <p:nvSpPr>
          <p:cNvPr id="8" name="Multiply 45" descr="A large &quot;x&quot; indicating that this layout is not approved for use.">
            <a:extLst>
              <a:ext uri="{FF2B5EF4-FFF2-40B4-BE49-F238E27FC236}">
                <a16:creationId xmlns:a16="http://schemas.microsoft.com/office/drawing/2014/main" id="{340CE423-4A52-449C-9C78-E284D9A049E1}"/>
              </a:ext>
            </a:extLst>
          </p:cNvPr>
          <p:cNvSpPr>
            <a:spLocks noChangeAspect="1"/>
          </p:cNvSpPr>
          <p:nvPr/>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spTree>
    <p:extLst>
      <p:ext uri="{BB962C8B-B14F-4D97-AF65-F5344CB8AC3E}">
        <p14:creationId xmlns:p14="http://schemas.microsoft.com/office/powerpoint/2010/main" val="1058526568"/>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B8F935-64F2-4650-80FF-CFD09440797C}"/>
              </a:ext>
            </a:extLst>
          </p:cNvPr>
          <p:cNvSpPr>
            <a:spLocks noGrp="1"/>
          </p:cNvSpPr>
          <p:nvPr>
            <p:ph type="title" orient="vert" hasCustomPrompt="1"/>
          </p:nvPr>
        </p:nvSpPr>
        <p:spPr bwMode="gray">
          <a:xfrm>
            <a:off x="10945256" y="546100"/>
            <a:ext cx="786369" cy="5297292"/>
          </a:xfrm>
        </p:spPr>
        <p:txBody>
          <a:bodyPr vert="eaVert"/>
          <a:lstStyle/>
          <a:p>
            <a:r>
              <a:rPr lang="en-US" dirty="0"/>
              <a:t>Not for use. This is a Microsoft default.</a:t>
            </a:r>
          </a:p>
        </p:txBody>
      </p:sp>
      <p:sp>
        <p:nvSpPr>
          <p:cNvPr id="3" name="Vertical Text Placeholder 2">
            <a:extLst>
              <a:ext uri="{FF2B5EF4-FFF2-40B4-BE49-F238E27FC236}">
                <a16:creationId xmlns:a16="http://schemas.microsoft.com/office/drawing/2014/main" id="{1A0DAF3A-9FF6-438D-AEE6-0F69D361006E}"/>
              </a:ext>
            </a:extLst>
          </p:cNvPr>
          <p:cNvSpPr>
            <a:spLocks noGrp="1"/>
          </p:cNvSpPr>
          <p:nvPr>
            <p:ph type="body" orient="vert" idx="1" hasCustomPrompt="1"/>
          </p:nvPr>
        </p:nvSpPr>
        <p:spPr bwMode="gray">
          <a:xfrm>
            <a:off x="3058556" y="546100"/>
            <a:ext cx="7734300" cy="5297292"/>
          </a:xfrm>
        </p:spPr>
        <p:txBody>
          <a:bodyPr vert="eaVert"/>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D08046B-162A-46A6-A5E8-53242F87888E}"/>
              </a:ext>
            </a:extLst>
          </p:cNvPr>
          <p:cNvSpPr>
            <a:spLocks noGrp="1"/>
          </p:cNvSpPr>
          <p:nvPr>
            <p:ph type="dt" sz="half" idx="10"/>
          </p:nvPr>
        </p:nvSpPr>
        <p:spPr bwMode="gray"/>
        <p:txBody>
          <a:bodyPr/>
          <a:lstStyle/>
          <a:p>
            <a:fld id="{64BD37AA-1D3A-4134-B436-1DCEC1BAB4B1}" type="datetime1">
              <a:rPr lang="en-US" smtClean="0"/>
              <a:t>5/17/2023</a:t>
            </a:fld>
            <a:endParaRPr lang="en-US" dirty="0"/>
          </a:p>
        </p:txBody>
      </p:sp>
      <p:sp>
        <p:nvSpPr>
          <p:cNvPr id="5" name="Footer Placeholder 4">
            <a:extLst>
              <a:ext uri="{FF2B5EF4-FFF2-40B4-BE49-F238E27FC236}">
                <a16:creationId xmlns:a16="http://schemas.microsoft.com/office/drawing/2014/main" id="{9D3EA6C7-F505-4DA8-9747-410A859FC904}"/>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8DD75DA2-D743-4167-8A0F-F9B035E62107}"/>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7" name="TextBox 6">
            <a:extLst>
              <a:ext uri="{FF2B5EF4-FFF2-40B4-BE49-F238E27FC236}">
                <a16:creationId xmlns:a16="http://schemas.microsoft.com/office/drawing/2014/main" id="{C05104E2-CEF6-4BD8-B7C0-2C8692A17794}"/>
              </a:ext>
            </a:extLst>
          </p:cNvPr>
          <p:cNvSpPr txBox="1"/>
          <p:nvPr/>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dirty="0">
                <a:solidFill>
                  <a:schemeClr val="tx1"/>
                </a:solidFill>
                <a:latin typeface="+mn-lt"/>
              </a:rPr>
              <a:t>Not for use. </a:t>
            </a:r>
            <a:r>
              <a:rPr lang="en-US" sz="1600" b="0" i="0" u="none" baseline="0" dirty="0">
                <a:solidFill>
                  <a:schemeClr val="tx1"/>
                </a:solidFill>
                <a:latin typeface="+mn-lt"/>
              </a:rPr>
              <a:t>Please select an Optum approved layout.</a:t>
            </a:r>
          </a:p>
        </p:txBody>
      </p:sp>
      <p:sp>
        <p:nvSpPr>
          <p:cNvPr id="8" name="Multiply 45" descr="A large &quot;x&quot; indicating that this layout is not approved for use.">
            <a:extLst>
              <a:ext uri="{FF2B5EF4-FFF2-40B4-BE49-F238E27FC236}">
                <a16:creationId xmlns:a16="http://schemas.microsoft.com/office/drawing/2014/main" id="{D8807564-3DF6-491D-A764-145269B5B371}"/>
              </a:ext>
            </a:extLst>
          </p:cNvPr>
          <p:cNvSpPr>
            <a:spLocks noChangeAspect="1"/>
          </p:cNvSpPr>
          <p:nvPr/>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spTree>
    <p:extLst>
      <p:ext uri="{BB962C8B-B14F-4D97-AF65-F5344CB8AC3E}">
        <p14:creationId xmlns:p14="http://schemas.microsoft.com/office/powerpoint/2010/main" val="1944499620"/>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cxnSp>
        <p:nvCxnSpPr>
          <p:cNvPr id="10" name="Orange 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
        <p:nvSpPr>
          <p:cNvPr id="11" name="TextBox 1">
            <a:extLst>
              <a:ext uri="{FF2B5EF4-FFF2-40B4-BE49-F238E27FC236}">
                <a16:creationId xmlns:a16="http://schemas.microsoft.com/office/drawing/2014/main" id="{43EA1280-EBAC-4C3E-A925-EA7813219784}"/>
              </a:ext>
            </a:extLst>
          </p:cNvPr>
          <p:cNvSpPr txBox="1"/>
          <p:nvPr/>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Covers</a:t>
            </a:r>
          </a:p>
        </p:txBody>
      </p:sp>
    </p:spTree>
    <p:custDataLst>
      <p:tags r:id="rId1"/>
    </p:custDataLst>
    <p:extLst>
      <p:ext uri="{BB962C8B-B14F-4D97-AF65-F5344CB8AC3E}">
        <p14:creationId xmlns:p14="http://schemas.microsoft.com/office/powerpoint/2010/main" val="323474777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p:cSld name="Cover 03">
    <p:bg>
      <p:bgPr>
        <a:solidFill>
          <a:schemeClr val="bg1"/>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a:xfrm>
            <a:off x="0" y="7170924"/>
            <a:ext cx="914400" cy="30778"/>
          </a:xfrm>
          <a:prstGeom prst="rect">
            <a:avLst/>
          </a:prstGeom>
        </p:spPr>
        <p:txBody>
          <a:bodyPr/>
          <a:lstStyle/>
          <a:p>
            <a:fld id="{45B8C93C-B470-48DC-878B-475DD7D9D265}" type="datetime1">
              <a:rPr lang="en-US" smtClean="0"/>
              <a:t>5/17/2023</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a:xfrm>
            <a:off x="0" y="7221433"/>
            <a:ext cx="914400" cy="30778"/>
          </a:xfrm>
          <a:prstGeom prst="rect">
            <a:avLst/>
          </a:prstGeom>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824236"/>
            <a:ext cx="4709160" cy="1495794"/>
          </a:xfrm>
        </p:spPr>
        <p:txBody>
          <a:bodyPr anchor="b"/>
          <a:lstStyle>
            <a:lvl1pPr>
              <a:defRPr sz="36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a:off x="457200" y="833151"/>
            <a:ext cx="1917891" cy="555322"/>
          </a:xfrm>
          <a:prstGeom prst="rect">
            <a:avLst/>
          </a:prstGeom>
        </p:spPr>
      </p:pic>
      <p:sp>
        <p:nvSpPr>
          <p:cNvPr id="4" name="Picture Placeholder 3">
            <a:extLst>
              <a:ext uri="{FF2B5EF4-FFF2-40B4-BE49-F238E27FC236}">
                <a16:creationId xmlns:a16="http://schemas.microsoft.com/office/drawing/2014/main" id="{1DC55F3B-564B-4153-A931-CF7CEDD42206}"/>
              </a:ext>
            </a:extLst>
          </p:cNvPr>
          <p:cNvSpPr>
            <a:spLocks noGrp="1"/>
          </p:cNvSpPr>
          <p:nvPr>
            <p:ph type="pic" sz="quarter" idx="15"/>
          </p:nvPr>
        </p:nvSpPr>
        <p:spPr>
          <a:xfrm>
            <a:off x="5980113" y="0"/>
            <a:ext cx="6211887" cy="6858000"/>
          </a:xfrm>
        </p:spPr>
        <p:txBody>
          <a:bodyPr/>
          <a:lstStyle/>
          <a:p>
            <a:r>
              <a:rPr lang="en-US"/>
              <a:t>Click icon to add picture</a:t>
            </a:r>
          </a:p>
        </p:txBody>
      </p:sp>
    </p:spTree>
    <p:custDataLst>
      <p:tags r:id="rId1"/>
    </p:custDataLst>
    <p:extLst>
      <p:ext uri="{BB962C8B-B14F-4D97-AF65-F5344CB8AC3E}">
        <p14:creationId xmlns:p14="http://schemas.microsoft.com/office/powerpoint/2010/main" val="3784343950"/>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Section headers</a:t>
            </a:r>
          </a:p>
        </p:txBody>
      </p:sp>
      <p:cxnSp>
        <p:nvCxnSpPr>
          <p:cNvPr id="4" name="Orange 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7796002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a:xfrm>
            <a:off x="0" y="7170924"/>
            <a:ext cx="914400" cy="30778"/>
          </a:xfrm>
          <a:prstGeom prst="rect">
            <a:avLst/>
          </a:prstGeom>
        </p:spPr>
        <p:txBody>
          <a:bodyPr/>
          <a:lstStyle/>
          <a:p>
            <a:fld id="{8BFB956A-C3EE-4CEE-8CC6-BB9E3DB82FC2}" type="datetime1">
              <a:rPr lang="en-US" smtClean="0"/>
              <a:t>5/17/2023</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a:xfrm>
            <a:off x="0" y="7221433"/>
            <a:ext cx="914400" cy="30778"/>
          </a:xfrm>
          <a:prstGeom prst="rect">
            <a:avLst/>
          </a:prstGeom>
        </p:spPr>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Tree>
    <p:extLst>
      <p:ext uri="{BB962C8B-B14F-4D97-AF65-F5344CB8AC3E}">
        <p14:creationId xmlns:p14="http://schemas.microsoft.com/office/powerpoint/2010/main" val="119271263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6">
          <p15:clr>
            <a:srgbClr val="FBAE40"/>
          </p15:clr>
        </p15:guide>
        <p15:guide id="3" orient="horz" pos="2505">
          <p15:clr>
            <a:srgbClr val="FBAE40"/>
          </p15:clr>
        </p15:guide>
        <p15:guide id="4" orient="horz" pos="2679">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a:xfrm>
            <a:off x="0" y="7170924"/>
            <a:ext cx="914400" cy="30778"/>
          </a:xfrm>
          <a:prstGeom prst="rect">
            <a:avLst/>
          </a:prstGeom>
        </p:spPr>
        <p:txBody>
          <a:bodyPr/>
          <a:lstStyle/>
          <a:p>
            <a:fld id="{53CF638C-039E-4A48-A8EB-E2D0262E67A1}" type="datetime1">
              <a:rPr lang="en-US" smtClean="0"/>
              <a:t>5/17/2023</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a:xfrm>
            <a:off x="0" y="7221433"/>
            <a:ext cx="914400" cy="30778"/>
          </a:xfrm>
          <a:prstGeom prst="rect">
            <a:avLst/>
          </a:prstGeom>
        </p:spPr>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Tree>
    <p:custDataLst>
      <p:tags r:id="rId1"/>
    </p:custDataLst>
    <p:extLst>
      <p:ext uri="{BB962C8B-B14F-4D97-AF65-F5344CB8AC3E}">
        <p14:creationId xmlns:p14="http://schemas.microsoft.com/office/powerpoint/2010/main" val="206429292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7">
          <p15:clr>
            <a:srgbClr val="FBAE40"/>
          </p15:clr>
        </p15:guide>
        <p15:guide id="3" orient="horz" pos="2505">
          <p15:clr>
            <a:srgbClr val="FBAE40"/>
          </p15:clr>
        </p15:guide>
        <p15:guide id="4" orient="horz" pos="267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C596767-35D2-476A-9A6C-441191291665}"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345FC-BFD1-4D8A-8434-B74BD710A223}" type="slidenum">
              <a:rPr lang="en-US" smtClean="0"/>
              <a:t>‹#›</a:t>
            </a:fld>
            <a:endParaRPr lang="en-US"/>
          </a:p>
        </p:txBody>
      </p:sp>
      <p:sp>
        <p:nvSpPr>
          <p:cNvPr id="7" name="TextBox 6">
            <a:extLst>
              <a:ext uri="{FF2B5EF4-FFF2-40B4-BE49-F238E27FC236}">
                <a16:creationId xmlns:a16="http://schemas.microsoft.com/office/drawing/2014/main" id="{CB034B29-E62E-445C-8E6D-A9C6844E1721}"/>
              </a:ext>
            </a:extLst>
          </p:cNvPr>
          <p:cNvSpPr txBox="1"/>
          <p:nvPr/>
        </p:nvSpPr>
        <p:spPr>
          <a:xfrm>
            <a:off x="-1" y="5850466"/>
            <a:ext cx="12192001" cy="100584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wrap="square" rtlCol="0">
            <a:spAutoFit/>
          </a:bodyPr>
          <a:lstStyle/>
          <a:p>
            <a:endParaRPr lang="en-US" dirty="0"/>
          </a:p>
        </p:txBody>
      </p:sp>
    </p:spTree>
    <p:extLst>
      <p:ext uri="{BB962C8B-B14F-4D97-AF65-F5344CB8AC3E}">
        <p14:creationId xmlns:p14="http://schemas.microsoft.com/office/powerpoint/2010/main" val="297466660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Standard layouts</a:t>
            </a:r>
          </a:p>
        </p:txBody>
      </p:sp>
      <p:cxnSp>
        <p:nvCxnSpPr>
          <p:cNvPr id="4" name="Orange 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7321517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a:xfrm>
            <a:off x="0" y="7170924"/>
            <a:ext cx="914400" cy="30778"/>
          </a:xfrm>
          <a:prstGeom prst="rect">
            <a:avLst/>
          </a:prstGeom>
        </p:spPr>
        <p:txBody>
          <a:bodyPr/>
          <a:lstStyle/>
          <a:p>
            <a:fld id="{6017203D-7AF0-48CF-9AA1-1400585FFB1C}" type="datetime1">
              <a:rPr lang="en-US" smtClean="0"/>
              <a:t>5/17/2023</a:t>
            </a:fld>
            <a:endParaRPr lang="en-US"/>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a:xfrm>
            <a:off x="0" y="7221433"/>
            <a:ext cx="914400" cy="30778"/>
          </a:xfrm>
          <a:prstGeom prst="rect">
            <a:avLst/>
          </a:prstGeom>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6" name="Title 1">
            <a:extLst>
              <a:ext uri="{FF2B5EF4-FFF2-40B4-BE49-F238E27FC236}">
                <a16:creationId xmlns:a16="http://schemas.microsoft.com/office/drawing/2014/main" id="{02868398-CEEA-4A71-BED6-A30960D1BB39}"/>
              </a:ext>
            </a:extLst>
          </p:cNvPr>
          <p:cNvSpPr>
            <a:spLocks noGrp="1"/>
          </p:cNvSpPr>
          <p:nvPr>
            <p:ph type="title" hasCustomPrompt="1"/>
          </p:nvPr>
        </p:nvSpPr>
        <p:spPr bwMode="gray">
          <a:xfrm>
            <a:off x="457199" y="555639"/>
            <a:ext cx="9601200" cy="332399"/>
          </a:xfrm>
        </p:spPr>
        <p:txBody>
          <a:bodyPr/>
          <a:lstStyle>
            <a:lvl1pPr>
              <a:defRPr sz="2400"/>
            </a:lvl1pPr>
          </a:lstStyle>
          <a:p>
            <a:r>
              <a:rPr lang="en-US"/>
              <a:t>Slide title; Arial 24 </a:t>
            </a:r>
            <a:r>
              <a:rPr lang="en-US" err="1"/>
              <a:t>pt</a:t>
            </a:r>
            <a:r>
              <a:rPr lang="en-US"/>
              <a:t> bold, sentence case (1 line)</a:t>
            </a:r>
          </a:p>
        </p:txBody>
      </p:sp>
    </p:spTree>
    <p:custDataLst>
      <p:tags r:id="rId1"/>
    </p:custDataLst>
    <p:extLst>
      <p:ext uri="{BB962C8B-B14F-4D97-AF65-F5344CB8AC3E}">
        <p14:creationId xmlns:p14="http://schemas.microsoft.com/office/powerpoint/2010/main" val="667974634"/>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itle and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a:xfrm>
            <a:off x="0" y="7170924"/>
            <a:ext cx="914400" cy="30778"/>
          </a:xfrm>
          <a:prstGeom prst="rect">
            <a:avLst/>
          </a:prstGeom>
        </p:spPr>
        <p:txBody>
          <a:bodyPr/>
          <a:lstStyle/>
          <a:p>
            <a:fld id="{6017203D-7AF0-48CF-9AA1-1400585FFB1C}" type="datetime1">
              <a:rPr lang="en-US" smtClean="0"/>
              <a:t>5/17/2023</a:t>
            </a:fld>
            <a:endParaRPr lang="en-US"/>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a:xfrm>
            <a:off x="0" y="7221433"/>
            <a:ext cx="914400" cy="30778"/>
          </a:xfrm>
          <a:prstGeom prst="rect">
            <a:avLst/>
          </a:prstGeom>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7" name="Subtitle placeholder">
            <a:extLst>
              <a:ext uri="{FF2B5EF4-FFF2-40B4-BE49-F238E27FC236}">
                <a16:creationId xmlns:a16="http://schemas.microsoft.com/office/drawing/2014/main" id="{2EBA8877-645B-4D38-9090-949E4DE3FABE}"/>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a:t>Slide subtitle; Arial 17.5pt bold, sentence case (1 line)</a:t>
            </a:r>
          </a:p>
        </p:txBody>
      </p:sp>
      <p:sp>
        <p:nvSpPr>
          <p:cNvPr id="8" name="Title 1">
            <a:extLst>
              <a:ext uri="{FF2B5EF4-FFF2-40B4-BE49-F238E27FC236}">
                <a16:creationId xmlns:a16="http://schemas.microsoft.com/office/drawing/2014/main" id="{C32A2750-B044-4181-9E6E-8443B914BF84}"/>
              </a:ext>
            </a:extLst>
          </p:cNvPr>
          <p:cNvSpPr>
            <a:spLocks noGrp="1"/>
          </p:cNvSpPr>
          <p:nvPr>
            <p:ph type="title" hasCustomPrompt="1"/>
          </p:nvPr>
        </p:nvSpPr>
        <p:spPr bwMode="gray">
          <a:xfrm>
            <a:off x="457199" y="555639"/>
            <a:ext cx="9601200" cy="332399"/>
          </a:xfrm>
        </p:spPr>
        <p:txBody>
          <a:bodyPr/>
          <a:lstStyle>
            <a:lvl1pPr>
              <a:defRPr sz="2400"/>
            </a:lvl1pPr>
          </a:lstStyle>
          <a:p>
            <a:r>
              <a:rPr lang="en-US"/>
              <a:t>Slide title; Arial 24 </a:t>
            </a:r>
            <a:r>
              <a:rPr lang="en-US" err="1"/>
              <a:t>pt</a:t>
            </a:r>
            <a:r>
              <a:rPr lang="en-US"/>
              <a:t> bold, sentence case (1 line)</a:t>
            </a:r>
          </a:p>
        </p:txBody>
      </p:sp>
    </p:spTree>
    <p:custDataLst>
      <p:tags r:id="rId1"/>
    </p:custDataLst>
    <p:extLst>
      <p:ext uri="{BB962C8B-B14F-4D97-AF65-F5344CB8AC3E}">
        <p14:creationId xmlns:p14="http://schemas.microsoft.com/office/powerpoint/2010/main" val="3706223458"/>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a:xfrm>
            <a:off x="0" y="7170924"/>
            <a:ext cx="914400" cy="30778"/>
          </a:xfrm>
          <a:prstGeom prst="rect">
            <a:avLst/>
          </a:prstGeom>
        </p:spPr>
        <p:txBody>
          <a:bodyPr/>
          <a:lstStyle/>
          <a:p>
            <a:fld id="{C9C2E934-DCF6-42A5-85FE-8C1CB869FF21}" type="datetime1">
              <a:rPr lang="en-US" smtClean="0"/>
              <a:t>5/17/2023</a:t>
            </a:fld>
            <a:endParaRPr lang="en-US"/>
          </a:p>
        </p:txBody>
      </p:sp>
      <p:sp>
        <p:nvSpPr>
          <p:cNvPr id="8" name="Slide Number Placeholder 7" hidden="1">
            <a:extLst>
              <a:ext uri="{FF2B5EF4-FFF2-40B4-BE49-F238E27FC236}">
                <a16:creationId xmlns:a16="http://schemas.microsoft.com/office/drawing/2014/main" id="{8B45D769-A041-452F-B2B9-DCBF82634579}"/>
              </a:ext>
            </a:extLst>
          </p:cNvPr>
          <p:cNvSpPr>
            <a:spLocks noGrp="1"/>
          </p:cNvSpPr>
          <p:nvPr>
            <p:ph type="sldNum" sz="quarter" idx="12"/>
          </p:nvPr>
        </p:nvSpPr>
        <p:spPr>
          <a:xfrm>
            <a:off x="0" y="7221433"/>
            <a:ext cx="914400" cy="30778"/>
          </a:xfrm>
          <a:prstGeom prst="rect">
            <a:avLst/>
          </a:prstGeom>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2F19E74A-0080-4967-9833-9ACB7226DDE7}"/>
              </a:ext>
            </a:extLst>
          </p:cNvPr>
          <p:cNvSpPr>
            <a:spLocks noGrp="1"/>
          </p:cNvSpPr>
          <p:nvPr>
            <p:ph type="ftr" sz="quarter" idx="11"/>
          </p:nvPr>
        </p:nvSpPr>
        <p:spPr>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997196"/>
          </a:xfrm>
        </p:spPr>
        <p:txBody>
          <a:bodyPr/>
          <a:lstStyle>
            <a:lvl1pPr>
              <a:defRPr sz="2400"/>
            </a:lvl1pPr>
          </a:lstStyle>
          <a:p>
            <a:r>
              <a:rPr lang="en-US"/>
              <a:t>Slide title; Arial 24pt bold, sentence case. This layout accommodates a slide title that extends downward to a second line (max. 2 lines).</a:t>
            </a:r>
          </a:p>
        </p:txBody>
      </p:sp>
    </p:spTree>
    <p:custDataLst>
      <p:tags r:id="rId1"/>
    </p:custDataLst>
    <p:extLst>
      <p:ext uri="{BB962C8B-B14F-4D97-AF65-F5344CB8AC3E}">
        <p14:creationId xmlns:p14="http://schemas.microsoft.com/office/powerpoint/2010/main" val="3506167030"/>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1016">
          <p15:clr>
            <a:srgbClr val="FBAE40"/>
          </p15:clr>
        </p15:guide>
        <p15:guide id="4" orient="horz" pos="344">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itle_Subhead_Content">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a:xfrm>
            <a:off x="0" y="7170924"/>
            <a:ext cx="914400" cy="30778"/>
          </a:xfrm>
          <a:prstGeom prst="rect">
            <a:avLst/>
          </a:prstGeom>
        </p:spPr>
        <p:txBody>
          <a:bodyPr/>
          <a:lstStyle/>
          <a:p>
            <a:fld id="{6017203D-7AF0-48CF-9AA1-1400585FFB1C}" type="datetime1">
              <a:rPr lang="en-US" smtClean="0"/>
              <a:t>5/17/2023</a:t>
            </a:fld>
            <a:endParaRPr lang="en-US"/>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a:xfrm>
            <a:off x="0" y="7221433"/>
            <a:ext cx="914400" cy="30778"/>
          </a:xfrm>
          <a:prstGeom prst="rect">
            <a:avLst/>
          </a:prstGeom>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6" name="Subtitle placeholder">
            <a:extLst>
              <a:ext uri="{FF2B5EF4-FFF2-40B4-BE49-F238E27FC236}">
                <a16:creationId xmlns:a16="http://schemas.microsoft.com/office/drawing/2014/main" id="{0237581A-2301-4EF7-A16B-DEB6F908B816}"/>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a:t>Slide subtitle; Arial 17.5pt bold, sentence case (1 line)</a:t>
            </a:r>
          </a:p>
        </p:txBody>
      </p:sp>
      <p:sp>
        <p:nvSpPr>
          <p:cNvPr id="7" name="Bullets/content">
            <a:extLst>
              <a:ext uri="{FF2B5EF4-FFF2-40B4-BE49-F238E27FC236}">
                <a16:creationId xmlns:a16="http://schemas.microsoft.com/office/drawing/2014/main" id="{9DBBA245-DC39-4521-B13E-2A119F35ACEE}"/>
              </a:ext>
            </a:extLst>
          </p:cNvPr>
          <p:cNvSpPr>
            <a:spLocks noGrp="1"/>
          </p:cNvSpPr>
          <p:nvPr>
            <p:ph idx="1" hasCustomPrompt="1"/>
          </p:nvPr>
        </p:nvSpPr>
        <p:spPr bwMode="gray">
          <a:xfrm>
            <a:off x="457198" y="1481475"/>
            <a:ext cx="10613726" cy="4687095"/>
          </a:xfrm>
        </p:spPr>
        <p:txBody>
          <a:bodyPr>
            <a:normAutofit/>
          </a:bodyPr>
          <a:lstStyle>
            <a:lvl1pPr>
              <a:defRPr sz="2000"/>
            </a:lvl1pPr>
            <a:lvl2pPr>
              <a:defRPr sz="2000"/>
            </a:lvl2pPr>
            <a:lvl3pPr>
              <a:defRPr sz="2000"/>
            </a:lvl3pPr>
            <a:lvl4pPr>
              <a:defRPr sz="1800"/>
            </a:lvl4pPr>
            <a:lvl5pPr>
              <a:defRPr sz="1600"/>
            </a:lvl5p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A967A6CA-BD70-4368-B518-8C866680C0BA}"/>
              </a:ext>
            </a:extLst>
          </p:cNvPr>
          <p:cNvSpPr>
            <a:spLocks noGrp="1"/>
          </p:cNvSpPr>
          <p:nvPr>
            <p:ph type="title" hasCustomPrompt="1"/>
          </p:nvPr>
        </p:nvSpPr>
        <p:spPr bwMode="gray">
          <a:xfrm>
            <a:off x="457199" y="555639"/>
            <a:ext cx="9601200" cy="332399"/>
          </a:xfrm>
        </p:spPr>
        <p:txBody>
          <a:bodyPr/>
          <a:lstStyle>
            <a:lvl1pPr>
              <a:defRPr sz="2400"/>
            </a:lvl1pPr>
          </a:lstStyle>
          <a:p>
            <a:r>
              <a:rPr lang="en-US"/>
              <a:t>Slide title; Arial 24 </a:t>
            </a:r>
            <a:r>
              <a:rPr lang="en-US" err="1"/>
              <a:t>pt</a:t>
            </a:r>
            <a:r>
              <a:rPr lang="en-US"/>
              <a:t> bold, sentence case (1 line)</a:t>
            </a:r>
          </a:p>
        </p:txBody>
      </p:sp>
    </p:spTree>
    <p:custDataLst>
      <p:tags r:id="rId1"/>
    </p:custDataLst>
    <p:extLst>
      <p:ext uri="{BB962C8B-B14F-4D97-AF65-F5344CB8AC3E}">
        <p14:creationId xmlns:p14="http://schemas.microsoft.com/office/powerpoint/2010/main" val="2609228706"/>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tle_Subhead_2 column_ Content">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a:xfrm>
            <a:off x="0" y="7170924"/>
            <a:ext cx="914400" cy="30778"/>
          </a:xfrm>
          <a:prstGeom prst="rect">
            <a:avLst/>
          </a:prstGeom>
        </p:spPr>
        <p:txBody>
          <a:bodyPr/>
          <a:lstStyle/>
          <a:p>
            <a:fld id="{6017203D-7AF0-48CF-9AA1-1400585FFB1C}" type="datetime1">
              <a:rPr lang="en-US" smtClean="0"/>
              <a:t>5/17/2023</a:t>
            </a:fld>
            <a:endParaRPr lang="en-US"/>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a:xfrm>
            <a:off x="0" y="7221433"/>
            <a:ext cx="914400" cy="30778"/>
          </a:xfrm>
          <a:prstGeom prst="rect">
            <a:avLst/>
          </a:prstGeom>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6" name="Subtitle placeholder">
            <a:extLst>
              <a:ext uri="{FF2B5EF4-FFF2-40B4-BE49-F238E27FC236}">
                <a16:creationId xmlns:a16="http://schemas.microsoft.com/office/drawing/2014/main" id="{0237581A-2301-4EF7-A16B-DEB6F908B816}"/>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a:t>Slide subtitle; Arial 17.5pt bold, sentence case (1 line)</a:t>
            </a:r>
          </a:p>
        </p:txBody>
      </p:sp>
      <p:sp>
        <p:nvSpPr>
          <p:cNvPr id="11" name="Bullets/content">
            <a:extLst>
              <a:ext uri="{FF2B5EF4-FFF2-40B4-BE49-F238E27FC236}">
                <a16:creationId xmlns:a16="http://schemas.microsoft.com/office/drawing/2014/main" id="{2D7D3F6E-104F-4CD0-81D1-D5FBED5FADEF}"/>
              </a:ext>
            </a:extLst>
          </p:cNvPr>
          <p:cNvSpPr>
            <a:spLocks noGrp="1"/>
          </p:cNvSpPr>
          <p:nvPr>
            <p:ph idx="1" hasCustomPrompt="1"/>
          </p:nvPr>
        </p:nvSpPr>
        <p:spPr bwMode="gray">
          <a:xfrm>
            <a:off x="457198" y="1481475"/>
            <a:ext cx="5524502" cy="4687095"/>
          </a:xfrm>
        </p:spPr>
        <p:txBody>
          <a:bodyPr>
            <a:normAutofit/>
          </a:bodyPr>
          <a:lstStyle>
            <a:lvl1pPr>
              <a:defRPr sz="2000"/>
            </a:lvl1pPr>
            <a:lvl2pPr>
              <a:defRPr sz="2000"/>
            </a:lvl2pPr>
            <a:lvl3pPr>
              <a:defRPr sz="2000"/>
            </a:lvl3pPr>
            <a:lvl4pPr>
              <a:defRPr sz="1800"/>
            </a:lvl4pPr>
            <a:lvl5pPr>
              <a:defRPr sz="1600"/>
            </a:lvl5p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14" name="Bullets/content">
            <a:extLst>
              <a:ext uri="{FF2B5EF4-FFF2-40B4-BE49-F238E27FC236}">
                <a16:creationId xmlns:a16="http://schemas.microsoft.com/office/drawing/2014/main" id="{037B63D2-E7BB-4861-84C4-95B6C1E6AE91}"/>
              </a:ext>
            </a:extLst>
          </p:cNvPr>
          <p:cNvSpPr>
            <a:spLocks noGrp="1"/>
          </p:cNvSpPr>
          <p:nvPr>
            <p:ph idx="15" hasCustomPrompt="1"/>
          </p:nvPr>
        </p:nvSpPr>
        <p:spPr bwMode="gray">
          <a:xfrm>
            <a:off x="6210300" y="1481475"/>
            <a:ext cx="5524502" cy="4687095"/>
          </a:xfrm>
        </p:spPr>
        <p:txBody>
          <a:bodyPr>
            <a:normAutofit/>
          </a:bodyPr>
          <a:lstStyle>
            <a:lvl1pPr>
              <a:defRPr sz="2000"/>
            </a:lvl1pPr>
            <a:lvl2pPr>
              <a:defRPr sz="2000"/>
            </a:lvl2pPr>
            <a:lvl3pPr>
              <a:defRPr sz="2000"/>
            </a:lvl3pPr>
            <a:lvl4pPr>
              <a:defRPr sz="1800"/>
            </a:lvl4pPr>
            <a:lvl5pPr>
              <a:defRPr sz="1600"/>
            </a:lvl5p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D50B8B36-4B96-466A-B5DD-20942242C15F}"/>
              </a:ext>
            </a:extLst>
          </p:cNvPr>
          <p:cNvSpPr>
            <a:spLocks noGrp="1"/>
          </p:cNvSpPr>
          <p:nvPr>
            <p:ph type="title" hasCustomPrompt="1"/>
          </p:nvPr>
        </p:nvSpPr>
        <p:spPr bwMode="gray">
          <a:xfrm>
            <a:off x="457199" y="555639"/>
            <a:ext cx="9601200" cy="332399"/>
          </a:xfrm>
        </p:spPr>
        <p:txBody>
          <a:bodyPr/>
          <a:lstStyle>
            <a:lvl1pPr>
              <a:defRPr sz="2400"/>
            </a:lvl1pPr>
          </a:lstStyle>
          <a:p>
            <a:r>
              <a:rPr lang="en-US"/>
              <a:t>Slide title; Arial 24 </a:t>
            </a:r>
            <a:r>
              <a:rPr lang="en-US" err="1"/>
              <a:t>pt</a:t>
            </a:r>
            <a:r>
              <a:rPr lang="en-US"/>
              <a:t> bold, sentence case (1 line)</a:t>
            </a:r>
          </a:p>
        </p:txBody>
      </p:sp>
    </p:spTree>
    <p:custDataLst>
      <p:tags r:id="rId1"/>
    </p:custDataLst>
    <p:extLst>
      <p:ext uri="{BB962C8B-B14F-4D97-AF65-F5344CB8AC3E}">
        <p14:creationId xmlns:p14="http://schemas.microsoft.com/office/powerpoint/2010/main" val="2536576325"/>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Columns">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a:xfrm>
            <a:off x="0" y="7170924"/>
            <a:ext cx="914400" cy="30778"/>
          </a:xfrm>
          <a:prstGeom prst="rect">
            <a:avLst/>
          </a:prstGeom>
        </p:spPr>
        <p:txBody>
          <a:bodyPr/>
          <a:lstStyle/>
          <a:p>
            <a:fld id="{6017203D-7AF0-48CF-9AA1-1400585FFB1C}" type="datetime1">
              <a:rPr lang="en-US" smtClean="0"/>
              <a:t>5/17/2023</a:t>
            </a:fld>
            <a:endParaRPr lang="en-US"/>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a:xfrm>
            <a:off x="0" y="7221433"/>
            <a:ext cx="914400" cy="30778"/>
          </a:xfrm>
          <a:prstGeom prst="rect">
            <a:avLst/>
          </a:prstGeom>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7" name="Subtitle placeholder">
            <a:extLst>
              <a:ext uri="{FF2B5EF4-FFF2-40B4-BE49-F238E27FC236}">
                <a16:creationId xmlns:a16="http://schemas.microsoft.com/office/drawing/2014/main" id="{2EBA8877-645B-4D38-9090-949E4DE3FABE}"/>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a:t>Slide subtitle; Arial 17.5pt bold, sentence case (1 line)</a:t>
            </a:r>
          </a:p>
        </p:txBody>
      </p:sp>
      <p:cxnSp>
        <p:nvCxnSpPr>
          <p:cNvPr id="15" name="Straight Connector 14">
            <a:extLst>
              <a:ext uri="{FF2B5EF4-FFF2-40B4-BE49-F238E27FC236}">
                <a16:creationId xmlns:a16="http://schemas.microsoft.com/office/drawing/2014/main" id="{5F08FEB9-1C85-4437-A541-63C7FD875A7B}"/>
              </a:ext>
              <a:ext uri="{C183D7F6-B498-43B3-948B-1728B52AA6E4}">
                <adec:decorative xmlns:adec="http://schemas.microsoft.com/office/drawing/2017/decorative" val="1"/>
              </a:ext>
            </a:extLst>
          </p:cNvPr>
          <p:cNvCxnSpPr>
            <a:cxnSpLocks/>
          </p:cNvCxnSpPr>
          <p:nvPr/>
        </p:nvCxnSpPr>
        <p:spPr bwMode="gray">
          <a:xfrm>
            <a:off x="457200" y="1844026"/>
            <a:ext cx="11204573" cy="0"/>
          </a:xfrm>
          <a:prstGeom prst="line">
            <a:avLst/>
          </a:prstGeom>
          <a:ln w="19050" cap="rnd">
            <a:gradFill>
              <a:gsLst>
                <a:gs pos="100000">
                  <a:schemeClr val="bg2"/>
                </a:gs>
                <a:gs pos="17000">
                  <a:schemeClr val="accent6"/>
                </a:gs>
              </a:gsLst>
              <a:lin ang="4200000" scaled="0"/>
            </a:gra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85CD53D9-CCF5-49E5-8C3E-ED19DDF31BB8}"/>
              </a:ext>
              <a:ext uri="{C183D7F6-B498-43B3-948B-1728B52AA6E4}">
                <adec:decorative xmlns:adec="http://schemas.microsoft.com/office/drawing/2017/decorative" val="1"/>
              </a:ext>
            </a:extLst>
          </p:cNvPr>
          <p:cNvSpPr/>
          <p:nvPr/>
        </p:nvSpPr>
        <p:spPr bwMode="gray">
          <a:xfrm>
            <a:off x="5932169" y="1626471"/>
            <a:ext cx="251459" cy="475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800" b="0" i="0" u="none" baseline="0">
              <a:solidFill>
                <a:srgbClr val="FFFFFF"/>
              </a:solidFill>
              <a:latin typeface="Arial" panose="020B0604020202020204" pitchFamily="34" charset="0"/>
            </a:endParaRPr>
          </a:p>
        </p:txBody>
      </p:sp>
      <p:sp>
        <p:nvSpPr>
          <p:cNvPr id="17" name="Text R">
            <a:extLst>
              <a:ext uri="{FF2B5EF4-FFF2-40B4-BE49-F238E27FC236}">
                <a16:creationId xmlns:a16="http://schemas.microsoft.com/office/drawing/2014/main" id="{A39F92CE-867C-4752-A53B-65712BEA81B7}"/>
              </a:ext>
            </a:extLst>
          </p:cNvPr>
          <p:cNvSpPr>
            <a:spLocks noGrp="1"/>
          </p:cNvSpPr>
          <p:nvPr>
            <p:ph type="body" sz="quarter" idx="21" hasCustomPrompt="1"/>
          </p:nvPr>
        </p:nvSpPr>
        <p:spPr bwMode="gray">
          <a:xfrm>
            <a:off x="6183626" y="2000294"/>
            <a:ext cx="5474972" cy="3657600"/>
          </a:xfrm>
          <a:solidFill>
            <a:schemeClr val="accent4">
              <a:lumMod val="20000"/>
              <a:lumOff val="80000"/>
            </a:schemeClr>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a:t>Text — add bullet if needed</a:t>
            </a:r>
          </a:p>
        </p:txBody>
      </p:sp>
      <p:sp>
        <p:nvSpPr>
          <p:cNvPr id="18" name="Header R">
            <a:extLst>
              <a:ext uri="{FF2B5EF4-FFF2-40B4-BE49-F238E27FC236}">
                <a16:creationId xmlns:a16="http://schemas.microsoft.com/office/drawing/2014/main" id="{ABFB2E62-A581-408C-B1D9-B9AC3B1A0893}"/>
              </a:ext>
            </a:extLst>
          </p:cNvPr>
          <p:cNvSpPr>
            <a:spLocks noGrp="1"/>
          </p:cNvSpPr>
          <p:nvPr>
            <p:ph type="body" sz="quarter" idx="16" hasCustomPrompt="1"/>
          </p:nvPr>
        </p:nvSpPr>
        <p:spPr bwMode="gray">
          <a:xfrm>
            <a:off x="6183626" y="1525528"/>
            <a:ext cx="5474971" cy="249299"/>
          </a:xfrm>
          <a:noFill/>
        </p:spPr>
        <p:txBody>
          <a:bodyPr wrap="square" lIns="0" tIns="0" rIns="0" bIns="0" anchor="b" anchorCtr="0">
            <a:spAutoFit/>
          </a:bodyPr>
          <a:lstStyle>
            <a:lvl1pPr>
              <a:lnSpc>
                <a:spcPct val="90000"/>
              </a:lnSpc>
              <a:spcBef>
                <a:spcPts val="0"/>
              </a:spcBef>
              <a:spcAft>
                <a:spcPts val="0"/>
              </a:spcAft>
              <a:defRPr sz="1800" b="1">
                <a:solidFill>
                  <a:schemeClr val="tx1"/>
                </a:solidFill>
              </a:defRPr>
            </a:lvl1pPr>
          </a:lstStyle>
          <a:p>
            <a:pPr lvl="0"/>
            <a:r>
              <a:rPr lang="en-US"/>
              <a:t>Column header; Arial bold (max. 1 line)</a:t>
            </a:r>
          </a:p>
        </p:txBody>
      </p:sp>
      <p:sp>
        <p:nvSpPr>
          <p:cNvPr id="19" name="Text L">
            <a:extLst>
              <a:ext uri="{FF2B5EF4-FFF2-40B4-BE49-F238E27FC236}">
                <a16:creationId xmlns:a16="http://schemas.microsoft.com/office/drawing/2014/main" id="{1CC36C76-85B7-4C81-823C-1A28DCD47FAF}"/>
              </a:ext>
            </a:extLst>
          </p:cNvPr>
          <p:cNvSpPr>
            <a:spLocks noGrp="1"/>
          </p:cNvSpPr>
          <p:nvPr>
            <p:ph type="body" sz="quarter" idx="19" hasCustomPrompt="1"/>
          </p:nvPr>
        </p:nvSpPr>
        <p:spPr bwMode="gray">
          <a:xfrm>
            <a:off x="457197" y="2000294"/>
            <a:ext cx="5474972" cy="3657600"/>
          </a:xfrm>
          <a:solidFill>
            <a:schemeClr val="accent4">
              <a:lumMod val="20000"/>
              <a:lumOff val="80000"/>
            </a:schemeClr>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a:t>Text — add bullet if needed</a:t>
            </a:r>
          </a:p>
        </p:txBody>
      </p:sp>
      <p:sp>
        <p:nvSpPr>
          <p:cNvPr id="20" name="Header L">
            <a:extLst>
              <a:ext uri="{FF2B5EF4-FFF2-40B4-BE49-F238E27FC236}">
                <a16:creationId xmlns:a16="http://schemas.microsoft.com/office/drawing/2014/main" id="{A8ECE69E-B9B2-47FC-B55F-A1A6432EB6C2}"/>
              </a:ext>
            </a:extLst>
          </p:cNvPr>
          <p:cNvSpPr>
            <a:spLocks noGrp="1"/>
          </p:cNvSpPr>
          <p:nvPr>
            <p:ph type="body" sz="quarter" idx="14" hasCustomPrompt="1"/>
          </p:nvPr>
        </p:nvSpPr>
        <p:spPr bwMode="gray">
          <a:xfrm>
            <a:off x="457198" y="1525528"/>
            <a:ext cx="5474971" cy="249299"/>
          </a:xfrm>
          <a:noFill/>
        </p:spPr>
        <p:txBody>
          <a:bodyPr wrap="square" lIns="0" tIns="0" rIns="0" bIns="0" anchor="b" anchorCtr="0">
            <a:spAutoFit/>
          </a:bodyPr>
          <a:lstStyle>
            <a:lvl1pPr algn="l">
              <a:lnSpc>
                <a:spcPct val="90000"/>
              </a:lnSpc>
              <a:spcBef>
                <a:spcPts val="0"/>
              </a:spcBef>
              <a:spcAft>
                <a:spcPts val="0"/>
              </a:spcAft>
              <a:defRPr sz="1800" b="1">
                <a:solidFill>
                  <a:schemeClr val="tx1"/>
                </a:solidFill>
              </a:defRPr>
            </a:lvl1pPr>
          </a:lstStyle>
          <a:p>
            <a:pPr lvl="0"/>
            <a:r>
              <a:rPr lang="en-US"/>
              <a:t>Column header; Arial bold (max. 1 line)</a:t>
            </a:r>
          </a:p>
        </p:txBody>
      </p:sp>
      <p:sp>
        <p:nvSpPr>
          <p:cNvPr id="21" name="Title 1">
            <a:extLst>
              <a:ext uri="{FF2B5EF4-FFF2-40B4-BE49-F238E27FC236}">
                <a16:creationId xmlns:a16="http://schemas.microsoft.com/office/drawing/2014/main" id="{AF0D669E-2C7C-4E09-B70B-96F28A4BBED8}"/>
              </a:ext>
            </a:extLst>
          </p:cNvPr>
          <p:cNvSpPr>
            <a:spLocks noGrp="1"/>
          </p:cNvSpPr>
          <p:nvPr>
            <p:ph type="title" hasCustomPrompt="1"/>
          </p:nvPr>
        </p:nvSpPr>
        <p:spPr bwMode="gray">
          <a:xfrm>
            <a:off x="457199" y="555639"/>
            <a:ext cx="9601200" cy="332399"/>
          </a:xfrm>
        </p:spPr>
        <p:txBody>
          <a:bodyPr/>
          <a:lstStyle>
            <a:lvl1pPr>
              <a:defRPr sz="2400"/>
            </a:lvl1pPr>
          </a:lstStyle>
          <a:p>
            <a:r>
              <a:rPr lang="en-US"/>
              <a:t>Slide title; Arial 24 </a:t>
            </a:r>
            <a:r>
              <a:rPr lang="en-US" err="1"/>
              <a:t>pt</a:t>
            </a:r>
            <a:r>
              <a:rPr lang="en-US"/>
              <a:t> bold, sentence case (1 line)</a:t>
            </a:r>
          </a:p>
        </p:txBody>
      </p:sp>
    </p:spTree>
    <p:custDataLst>
      <p:tags r:id="rId1"/>
    </p:custDataLst>
    <p:extLst>
      <p:ext uri="{BB962C8B-B14F-4D97-AF65-F5344CB8AC3E}">
        <p14:creationId xmlns:p14="http://schemas.microsoft.com/office/powerpoint/2010/main" val="291867529"/>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1_Columns">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a:xfrm>
            <a:off x="0" y="7170924"/>
            <a:ext cx="914400" cy="30778"/>
          </a:xfrm>
          <a:prstGeom prst="rect">
            <a:avLst/>
          </a:prstGeom>
        </p:spPr>
        <p:txBody>
          <a:bodyPr/>
          <a:lstStyle/>
          <a:p>
            <a:fld id="{6017203D-7AF0-48CF-9AA1-1400585FFB1C}" type="datetime1">
              <a:rPr lang="en-US" smtClean="0"/>
              <a:t>5/17/2023</a:t>
            </a:fld>
            <a:endParaRPr lang="en-US"/>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a:xfrm>
            <a:off x="0" y="7221433"/>
            <a:ext cx="914400" cy="30778"/>
          </a:xfrm>
          <a:prstGeom prst="rect">
            <a:avLst/>
          </a:prstGeom>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7" name="Subtitle placeholder">
            <a:extLst>
              <a:ext uri="{FF2B5EF4-FFF2-40B4-BE49-F238E27FC236}">
                <a16:creationId xmlns:a16="http://schemas.microsoft.com/office/drawing/2014/main" id="{2EBA8877-645B-4D38-9090-949E4DE3FABE}"/>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a:t>Slide subtitle; Arial 17.5pt bold, sentence case (1 line)</a:t>
            </a:r>
          </a:p>
        </p:txBody>
      </p:sp>
      <p:cxnSp>
        <p:nvCxnSpPr>
          <p:cNvPr id="13" name="Straight Connector 12">
            <a:extLst>
              <a:ext uri="{FF2B5EF4-FFF2-40B4-BE49-F238E27FC236}">
                <a16:creationId xmlns:a16="http://schemas.microsoft.com/office/drawing/2014/main" id="{BFFC389B-E4BB-4F07-B89B-3BE6722281E1}"/>
              </a:ext>
              <a:ext uri="{C183D7F6-B498-43B3-948B-1728B52AA6E4}">
                <adec:decorative xmlns:adec="http://schemas.microsoft.com/office/drawing/2017/decorative" val="1"/>
              </a:ext>
            </a:extLst>
          </p:cNvPr>
          <p:cNvCxnSpPr>
            <a:cxnSpLocks/>
          </p:cNvCxnSpPr>
          <p:nvPr/>
        </p:nvCxnSpPr>
        <p:spPr bwMode="gray">
          <a:xfrm>
            <a:off x="495302" y="2189083"/>
            <a:ext cx="11204573" cy="0"/>
          </a:xfrm>
          <a:prstGeom prst="line">
            <a:avLst/>
          </a:prstGeom>
          <a:ln w="19050" cap="rnd">
            <a:gradFill>
              <a:gsLst>
                <a:gs pos="100000">
                  <a:schemeClr val="bg2"/>
                </a:gs>
                <a:gs pos="17000">
                  <a:schemeClr val="accent6"/>
                </a:gs>
              </a:gsLst>
              <a:lin ang="4200000" scaled="0"/>
            </a:gra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D30E96A-82B2-47EC-935B-E711D3B7995B}"/>
              </a:ext>
              <a:ext uri="{C183D7F6-B498-43B3-948B-1728B52AA6E4}">
                <adec:decorative xmlns:adec="http://schemas.microsoft.com/office/drawing/2017/decorative" val="1"/>
              </a:ext>
            </a:extLst>
          </p:cNvPr>
          <p:cNvSpPr/>
          <p:nvPr/>
        </p:nvSpPr>
        <p:spPr bwMode="gray">
          <a:xfrm>
            <a:off x="4061460" y="1914609"/>
            <a:ext cx="251459" cy="475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800" b="0" i="0" u="none" baseline="0">
              <a:solidFill>
                <a:srgbClr val="FFFFFF"/>
              </a:solidFill>
              <a:latin typeface="Arial" panose="020B0604020202020204" pitchFamily="34" charset="0"/>
            </a:endParaRPr>
          </a:p>
        </p:txBody>
      </p:sp>
      <p:sp>
        <p:nvSpPr>
          <p:cNvPr id="21" name="Rectangle 20">
            <a:extLst>
              <a:ext uri="{FF2B5EF4-FFF2-40B4-BE49-F238E27FC236}">
                <a16:creationId xmlns:a16="http://schemas.microsoft.com/office/drawing/2014/main" id="{2FBE31A1-3A6E-4458-8EB4-B6E8DDE3A51C}"/>
              </a:ext>
              <a:ext uri="{C183D7F6-B498-43B3-948B-1728B52AA6E4}">
                <adec:decorative xmlns:adec="http://schemas.microsoft.com/office/drawing/2017/decorative" val="1"/>
              </a:ext>
            </a:extLst>
          </p:cNvPr>
          <p:cNvSpPr/>
          <p:nvPr/>
        </p:nvSpPr>
        <p:spPr bwMode="gray">
          <a:xfrm>
            <a:off x="7879081" y="1914609"/>
            <a:ext cx="251459" cy="475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800" b="0" i="0" u="none" baseline="0">
              <a:solidFill>
                <a:srgbClr val="FFFFFF"/>
              </a:solidFill>
              <a:latin typeface="Arial" panose="020B0604020202020204" pitchFamily="34" charset="0"/>
            </a:endParaRPr>
          </a:p>
        </p:txBody>
      </p:sp>
      <p:sp>
        <p:nvSpPr>
          <p:cNvPr id="22" name="Text 3">
            <a:extLst>
              <a:ext uri="{FF2B5EF4-FFF2-40B4-BE49-F238E27FC236}">
                <a16:creationId xmlns:a16="http://schemas.microsoft.com/office/drawing/2014/main" id="{31A8B70C-D4CF-4A4D-8141-8D6DB29513BE}"/>
              </a:ext>
            </a:extLst>
          </p:cNvPr>
          <p:cNvSpPr>
            <a:spLocks noGrp="1"/>
          </p:cNvSpPr>
          <p:nvPr>
            <p:ph type="body" sz="quarter" idx="21" hasCustomPrompt="1"/>
          </p:nvPr>
        </p:nvSpPr>
        <p:spPr bwMode="gray">
          <a:xfrm>
            <a:off x="8130540" y="2345351"/>
            <a:ext cx="3566160" cy="3657600"/>
          </a:xfrm>
          <a:solidFill>
            <a:schemeClr val="accent5">
              <a:lumMod val="20000"/>
              <a:lumOff val="80000"/>
            </a:schemeClr>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a:t>Text — add bullet if needed</a:t>
            </a:r>
          </a:p>
        </p:txBody>
      </p:sp>
      <p:sp>
        <p:nvSpPr>
          <p:cNvPr id="23" name="Header 3">
            <a:extLst>
              <a:ext uri="{FF2B5EF4-FFF2-40B4-BE49-F238E27FC236}">
                <a16:creationId xmlns:a16="http://schemas.microsoft.com/office/drawing/2014/main" id="{19332413-C51C-4588-97A2-087C6886E9BB}"/>
              </a:ext>
            </a:extLst>
          </p:cNvPr>
          <p:cNvSpPr>
            <a:spLocks noGrp="1"/>
          </p:cNvSpPr>
          <p:nvPr>
            <p:ph type="body" sz="quarter" idx="16" hasCustomPrompt="1"/>
          </p:nvPr>
        </p:nvSpPr>
        <p:spPr bwMode="gray">
          <a:xfrm>
            <a:off x="8130540" y="1621286"/>
            <a:ext cx="3566160" cy="498598"/>
          </a:xfrm>
          <a:noFill/>
        </p:spPr>
        <p:txBody>
          <a:bodyPr lIns="0" tIns="0" rIns="0" bIns="0" anchor="b" anchorCtr="0">
            <a:spAutoFit/>
          </a:bodyPr>
          <a:lstStyle>
            <a:lvl1pPr>
              <a:lnSpc>
                <a:spcPct val="90000"/>
              </a:lnSpc>
              <a:spcBef>
                <a:spcPts val="0"/>
              </a:spcBef>
              <a:spcAft>
                <a:spcPts val="0"/>
              </a:spcAft>
              <a:defRPr sz="1800" b="1">
                <a:solidFill>
                  <a:schemeClr val="tx1"/>
                </a:solidFill>
              </a:defRPr>
            </a:lvl1pPr>
          </a:lstStyle>
          <a:p>
            <a:pPr lvl="0"/>
            <a:r>
              <a:rPr lang="en-US"/>
              <a:t>Column header; Arial bold (max. 2 lines)</a:t>
            </a:r>
          </a:p>
        </p:txBody>
      </p:sp>
      <p:sp>
        <p:nvSpPr>
          <p:cNvPr id="24" name="Text 2">
            <a:extLst>
              <a:ext uri="{FF2B5EF4-FFF2-40B4-BE49-F238E27FC236}">
                <a16:creationId xmlns:a16="http://schemas.microsoft.com/office/drawing/2014/main" id="{384E2894-E2ED-4A63-BDF4-A358CEEC7404}"/>
              </a:ext>
            </a:extLst>
          </p:cNvPr>
          <p:cNvSpPr>
            <a:spLocks noGrp="1"/>
          </p:cNvSpPr>
          <p:nvPr>
            <p:ph type="body" sz="quarter" idx="20" hasCustomPrompt="1"/>
          </p:nvPr>
        </p:nvSpPr>
        <p:spPr bwMode="gray">
          <a:xfrm>
            <a:off x="4312920" y="2345351"/>
            <a:ext cx="3566160" cy="3657600"/>
          </a:xfrm>
          <a:solidFill>
            <a:schemeClr val="accent5">
              <a:lumMod val="20000"/>
              <a:lumOff val="80000"/>
            </a:schemeClr>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a:t>Text — add bullet if needed</a:t>
            </a:r>
          </a:p>
        </p:txBody>
      </p:sp>
      <p:sp>
        <p:nvSpPr>
          <p:cNvPr id="25" name="Header 2">
            <a:extLst>
              <a:ext uri="{FF2B5EF4-FFF2-40B4-BE49-F238E27FC236}">
                <a16:creationId xmlns:a16="http://schemas.microsoft.com/office/drawing/2014/main" id="{374F0BCB-7401-4492-8474-82C44C1F496D}"/>
              </a:ext>
            </a:extLst>
          </p:cNvPr>
          <p:cNvSpPr>
            <a:spLocks noGrp="1"/>
          </p:cNvSpPr>
          <p:nvPr>
            <p:ph type="body" sz="quarter" idx="15" hasCustomPrompt="1"/>
          </p:nvPr>
        </p:nvSpPr>
        <p:spPr bwMode="gray">
          <a:xfrm>
            <a:off x="4312920" y="1621286"/>
            <a:ext cx="3566160" cy="498598"/>
          </a:xfrm>
          <a:noFill/>
        </p:spPr>
        <p:txBody>
          <a:bodyPr lIns="0" tIns="0" rIns="0" bIns="0" anchor="b" anchorCtr="0">
            <a:spAutoFit/>
          </a:bodyPr>
          <a:lstStyle>
            <a:lvl1pPr>
              <a:lnSpc>
                <a:spcPct val="90000"/>
              </a:lnSpc>
              <a:spcBef>
                <a:spcPts val="0"/>
              </a:spcBef>
              <a:spcAft>
                <a:spcPts val="0"/>
              </a:spcAft>
              <a:defRPr sz="1800" b="1">
                <a:solidFill>
                  <a:schemeClr val="tx1"/>
                </a:solidFill>
              </a:defRPr>
            </a:lvl1pPr>
          </a:lstStyle>
          <a:p>
            <a:pPr lvl="0"/>
            <a:r>
              <a:rPr lang="en-US"/>
              <a:t>Column header; Arial bold (max. 2 lines)</a:t>
            </a:r>
          </a:p>
        </p:txBody>
      </p:sp>
      <p:sp>
        <p:nvSpPr>
          <p:cNvPr id="26" name="Text 1">
            <a:extLst>
              <a:ext uri="{FF2B5EF4-FFF2-40B4-BE49-F238E27FC236}">
                <a16:creationId xmlns:a16="http://schemas.microsoft.com/office/drawing/2014/main" id="{199F142E-91B6-4B0B-ABCA-B651EB07EF55}"/>
              </a:ext>
            </a:extLst>
          </p:cNvPr>
          <p:cNvSpPr>
            <a:spLocks noGrp="1"/>
          </p:cNvSpPr>
          <p:nvPr>
            <p:ph type="body" sz="quarter" idx="19" hasCustomPrompt="1"/>
          </p:nvPr>
        </p:nvSpPr>
        <p:spPr bwMode="gray">
          <a:xfrm>
            <a:off x="495300" y="2345351"/>
            <a:ext cx="3566160" cy="3657600"/>
          </a:xfrm>
          <a:solidFill>
            <a:schemeClr val="accent5">
              <a:lumMod val="20000"/>
              <a:lumOff val="80000"/>
            </a:schemeClr>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a:t>Text — add bullet if needed</a:t>
            </a:r>
          </a:p>
        </p:txBody>
      </p:sp>
      <p:sp>
        <p:nvSpPr>
          <p:cNvPr id="27" name="Header 1">
            <a:extLst>
              <a:ext uri="{FF2B5EF4-FFF2-40B4-BE49-F238E27FC236}">
                <a16:creationId xmlns:a16="http://schemas.microsoft.com/office/drawing/2014/main" id="{B83F572D-3B13-4E9A-830F-3CC8B7D5A782}"/>
              </a:ext>
            </a:extLst>
          </p:cNvPr>
          <p:cNvSpPr>
            <a:spLocks noGrp="1"/>
          </p:cNvSpPr>
          <p:nvPr>
            <p:ph type="body" sz="quarter" idx="14" hasCustomPrompt="1"/>
          </p:nvPr>
        </p:nvSpPr>
        <p:spPr bwMode="gray">
          <a:xfrm>
            <a:off x="495300" y="1621286"/>
            <a:ext cx="3566160" cy="498598"/>
          </a:xfrm>
          <a:noFill/>
        </p:spPr>
        <p:txBody>
          <a:bodyPr lIns="0" tIns="0" rIns="0" bIns="0" anchor="b" anchorCtr="0">
            <a:spAutoFit/>
          </a:bodyPr>
          <a:lstStyle>
            <a:lvl1pPr algn="l">
              <a:lnSpc>
                <a:spcPct val="90000"/>
              </a:lnSpc>
              <a:spcBef>
                <a:spcPts val="0"/>
              </a:spcBef>
              <a:spcAft>
                <a:spcPts val="0"/>
              </a:spcAft>
              <a:defRPr sz="1800" b="1">
                <a:solidFill>
                  <a:schemeClr val="tx1"/>
                </a:solidFill>
              </a:defRPr>
            </a:lvl1pPr>
          </a:lstStyle>
          <a:p>
            <a:pPr lvl="0"/>
            <a:r>
              <a:rPr lang="en-US"/>
              <a:t>Column header; Arial bold (max. 2 lines)</a:t>
            </a:r>
          </a:p>
        </p:txBody>
      </p:sp>
      <p:sp>
        <p:nvSpPr>
          <p:cNvPr id="28" name="Title 1">
            <a:extLst>
              <a:ext uri="{FF2B5EF4-FFF2-40B4-BE49-F238E27FC236}">
                <a16:creationId xmlns:a16="http://schemas.microsoft.com/office/drawing/2014/main" id="{A939DC9B-C68E-4DC2-A7BB-7662DFDAE3E9}"/>
              </a:ext>
            </a:extLst>
          </p:cNvPr>
          <p:cNvSpPr>
            <a:spLocks noGrp="1"/>
          </p:cNvSpPr>
          <p:nvPr>
            <p:ph type="title" hasCustomPrompt="1"/>
          </p:nvPr>
        </p:nvSpPr>
        <p:spPr bwMode="gray">
          <a:xfrm>
            <a:off x="457199" y="555639"/>
            <a:ext cx="9601200" cy="332399"/>
          </a:xfrm>
        </p:spPr>
        <p:txBody>
          <a:bodyPr/>
          <a:lstStyle>
            <a:lvl1pPr>
              <a:defRPr sz="2400"/>
            </a:lvl1pPr>
          </a:lstStyle>
          <a:p>
            <a:r>
              <a:rPr lang="en-US"/>
              <a:t>Slide title; Arial 24 </a:t>
            </a:r>
            <a:r>
              <a:rPr lang="en-US" err="1"/>
              <a:t>pt</a:t>
            </a:r>
            <a:r>
              <a:rPr lang="en-US"/>
              <a:t> bold, sentence case (1 line)</a:t>
            </a:r>
          </a:p>
        </p:txBody>
      </p:sp>
    </p:spTree>
    <p:custDataLst>
      <p:tags r:id="rId1"/>
    </p:custDataLst>
    <p:extLst>
      <p:ext uri="{BB962C8B-B14F-4D97-AF65-F5344CB8AC3E}">
        <p14:creationId xmlns:p14="http://schemas.microsoft.com/office/powerpoint/2010/main" val="3092983545"/>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2_Columns">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a:xfrm>
            <a:off x="0" y="7170924"/>
            <a:ext cx="914400" cy="30778"/>
          </a:xfrm>
          <a:prstGeom prst="rect">
            <a:avLst/>
          </a:prstGeom>
        </p:spPr>
        <p:txBody>
          <a:bodyPr/>
          <a:lstStyle/>
          <a:p>
            <a:fld id="{6017203D-7AF0-48CF-9AA1-1400585FFB1C}" type="datetime1">
              <a:rPr lang="en-US" smtClean="0"/>
              <a:t>5/17/2023</a:t>
            </a:fld>
            <a:endParaRPr lang="en-US"/>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a:xfrm>
            <a:off x="0" y="7221433"/>
            <a:ext cx="914400" cy="30778"/>
          </a:xfrm>
          <a:prstGeom prst="rect">
            <a:avLst/>
          </a:prstGeom>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7" name="Subtitle placeholder">
            <a:extLst>
              <a:ext uri="{FF2B5EF4-FFF2-40B4-BE49-F238E27FC236}">
                <a16:creationId xmlns:a16="http://schemas.microsoft.com/office/drawing/2014/main" id="{2EBA8877-645B-4D38-9090-949E4DE3FABE}"/>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a:t>Slide subtitle; Arial 17.5pt bold, sentence case (1 line)</a:t>
            </a:r>
          </a:p>
        </p:txBody>
      </p:sp>
      <p:sp>
        <p:nvSpPr>
          <p:cNvPr id="16" name="Text 4">
            <a:extLst>
              <a:ext uri="{FF2B5EF4-FFF2-40B4-BE49-F238E27FC236}">
                <a16:creationId xmlns:a16="http://schemas.microsoft.com/office/drawing/2014/main" id="{C5BF4D76-3F3A-4E07-9CD2-C6B3FF86A281}"/>
              </a:ext>
            </a:extLst>
          </p:cNvPr>
          <p:cNvSpPr>
            <a:spLocks noGrp="1"/>
          </p:cNvSpPr>
          <p:nvPr>
            <p:ph type="body" sz="quarter" idx="22" hasCustomPrompt="1"/>
          </p:nvPr>
        </p:nvSpPr>
        <p:spPr bwMode="gray">
          <a:xfrm>
            <a:off x="9017508" y="2345351"/>
            <a:ext cx="2679192" cy="3657600"/>
          </a:xfrm>
          <a:solidFill>
            <a:schemeClr val="accent5">
              <a:lumMod val="20000"/>
              <a:lumOff val="80000"/>
            </a:schemeClr>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a:t>Text — add bullet if needed</a:t>
            </a:r>
          </a:p>
        </p:txBody>
      </p:sp>
      <p:sp>
        <p:nvSpPr>
          <p:cNvPr id="17" name="Text 3">
            <a:extLst>
              <a:ext uri="{FF2B5EF4-FFF2-40B4-BE49-F238E27FC236}">
                <a16:creationId xmlns:a16="http://schemas.microsoft.com/office/drawing/2014/main" id="{94544226-0D59-4EBC-AF93-DD306876BC1A}"/>
              </a:ext>
            </a:extLst>
          </p:cNvPr>
          <p:cNvSpPr>
            <a:spLocks noGrp="1"/>
          </p:cNvSpPr>
          <p:nvPr>
            <p:ph type="body" sz="quarter" idx="21" hasCustomPrompt="1"/>
          </p:nvPr>
        </p:nvSpPr>
        <p:spPr bwMode="gray">
          <a:xfrm>
            <a:off x="6176772" y="2345351"/>
            <a:ext cx="2679192" cy="3657600"/>
          </a:xfrm>
          <a:solidFill>
            <a:schemeClr val="accent5">
              <a:lumMod val="20000"/>
              <a:lumOff val="80000"/>
            </a:schemeClr>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a:t>Text — add bullet if needed</a:t>
            </a:r>
          </a:p>
        </p:txBody>
      </p:sp>
      <p:sp>
        <p:nvSpPr>
          <p:cNvPr id="18" name="Text 2">
            <a:extLst>
              <a:ext uri="{FF2B5EF4-FFF2-40B4-BE49-F238E27FC236}">
                <a16:creationId xmlns:a16="http://schemas.microsoft.com/office/drawing/2014/main" id="{01A1B162-A913-433C-B396-E37672261407}"/>
              </a:ext>
            </a:extLst>
          </p:cNvPr>
          <p:cNvSpPr>
            <a:spLocks noGrp="1"/>
          </p:cNvSpPr>
          <p:nvPr>
            <p:ph type="body" sz="quarter" idx="20" hasCustomPrompt="1"/>
          </p:nvPr>
        </p:nvSpPr>
        <p:spPr bwMode="gray">
          <a:xfrm>
            <a:off x="3336036" y="2345351"/>
            <a:ext cx="2679192" cy="3657600"/>
          </a:xfrm>
          <a:solidFill>
            <a:schemeClr val="accent5">
              <a:lumMod val="20000"/>
              <a:lumOff val="80000"/>
            </a:schemeClr>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a:t>Text — add bullet if needed</a:t>
            </a:r>
          </a:p>
        </p:txBody>
      </p:sp>
      <p:sp>
        <p:nvSpPr>
          <p:cNvPr id="19" name="Text 1">
            <a:extLst>
              <a:ext uri="{FF2B5EF4-FFF2-40B4-BE49-F238E27FC236}">
                <a16:creationId xmlns:a16="http://schemas.microsoft.com/office/drawing/2014/main" id="{74E00EFF-E7A4-474D-BEA6-0DA59569E334}"/>
              </a:ext>
            </a:extLst>
          </p:cNvPr>
          <p:cNvSpPr>
            <a:spLocks noGrp="1"/>
          </p:cNvSpPr>
          <p:nvPr>
            <p:ph type="body" sz="quarter" idx="19" hasCustomPrompt="1"/>
          </p:nvPr>
        </p:nvSpPr>
        <p:spPr bwMode="gray">
          <a:xfrm>
            <a:off x="495300" y="2345351"/>
            <a:ext cx="2679192" cy="3657600"/>
          </a:xfrm>
          <a:solidFill>
            <a:schemeClr val="accent5">
              <a:lumMod val="20000"/>
              <a:lumOff val="80000"/>
            </a:schemeClr>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a:t>Text — add bullet if needed</a:t>
            </a:r>
          </a:p>
        </p:txBody>
      </p:sp>
      <p:cxnSp>
        <p:nvCxnSpPr>
          <p:cNvPr id="20" name="Straight Connector 19">
            <a:extLst>
              <a:ext uri="{FF2B5EF4-FFF2-40B4-BE49-F238E27FC236}">
                <a16:creationId xmlns:a16="http://schemas.microsoft.com/office/drawing/2014/main" id="{B8A87071-EE5F-4FFA-B76A-E238C8AC6DD0}"/>
              </a:ext>
              <a:ext uri="{C183D7F6-B498-43B3-948B-1728B52AA6E4}">
                <adec:decorative xmlns:adec="http://schemas.microsoft.com/office/drawing/2017/decorative" val="1"/>
              </a:ext>
            </a:extLst>
          </p:cNvPr>
          <p:cNvCxnSpPr>
            <a:cxnSpLocks/>
          </p:cNvCxnSpPr>
          <p:nvPr/>
        </p:nvCxnSpPr>
        <p:spPr bwMode="gray">
          <a:xfrm>
            <a:off x="495302" y="2189083"/>
            <a:ext cx="11204573" cy="0"/>
          </a:xfrm>
          <a:prstGeom prst="line">
            <a:avLst/>
          </a:prstGeom>
          <a:ln w="19050" cap="rnd">
            <a:gradFill>
              <a:gsLst>
                <a:gs pos="100000">
                  <a:schemeClr val="bg2"/>
                </a:gs>
                <a:gs pos="17000">
                  <a:schemeClr val="accent6"/>
                </a:gs>
              </a:gsLst>
              <a:lin ang="4200000" scaled="0"/>
            </a:gra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2027115E-F16F-4D2D-88B6-2C9B16DACD06}"/>
              </a:ext>
              <a:ext uri="{C183D7F6-B498-43B3-948B-1728B52AA6E4}">
                <adec:decorative xmlns:adec="http://schemas.microsoft.com/office/drawing/2017/decorative" val="1"/>
              </a:ext>
            </a:extLst>
          </p:cNvPr>
          <p:cNvSpPr/>
          <p:nvPr/>
        </p:nvSpPr>
        <p:spPr bwMode="gray">
          <a:xfrm>
            <a:off x="3177286" y="1914609"/>
            <a:ext cx="158750" cy="386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800" b="0" i="0" u="none" baseline="0">
              <a:solidFill>
                <a:srgbClr val="FFFFFF"/>
              </a:solidFill>
              <a:latin typeface="Arial" panose="020B0604020202020204" pitchFamily="34" charset="0"/>
            </a:endParaRPr>
          </a:p>
        </p:txBody>
      </p:sp>
      <p:sp>
        <p:nvSpPr>
          <p:cNvPr id="29" name="Rectangle 28">
            <a:extLst>
              <a:ext uri="{FF2B5EF4-FFF2-40B4-BE49-F238E27FC236}">
                <a16:creationId xmlns:a16="http://schemas.microsoft.com/office/drawing/2014/main" id="{7947141E-EE09-4285-9112-CE48C32C74D8}"/>
              </a:ext>
              <a:ext uri="{C183D7F6-B498-43B3-948B-1728B52AA6E4}">
                <adec:decorative xmlns:adec="http://schemas.microsoft.com/office/drawing/2017/decorative" val="1"/>
              </a:ext>
            </a:extLst>
          </p:cNvPr>
          <p:cNvSpPr/>
          <p:nvPr/>
        </p:nvSpPr>
        <p:spPr bwMode="gray">
          <a:xfrm>
            <a:off x="6015228" y="1914609"/>
            <a:ext cx="158750" cy="386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800" b="0" i="0" u="none" baseline="0">
              <a:solidFill>
                <a:srgbClr val="FFFFFF"/>
              </a:solidFill>
              <a:latin typeface="Arial" panose="020B0604020202020204" pitchFamily="34" charset="0"/>
            </a:endParaRPr>
          </a:p>
        </p:txBody>
      </p:sp>
      <p:sp>
        <p:nvSpPr>
          <p:cNvPr id="30" name="Rectangle 29">
            <a:extLst>
              <a:ext uri="{FF2B5EF4-FFF2-40B4-BE49-F238E27FC236}">
                <a16:creationId xmlns:a16="http://schemas.microsoft.com/office/drawing/2014/main" id="{ED4E5E80-CC56-465C-AB9B-D589BB2F8273}"/>
              </a:ext>
              <a:ext uri="{C183D7F6-B498-43B3-948B-1728B52AA6E4}">
                <adec:decorative xmlns:adec="http://schemas.microsoft.com/office/drawing/2017/decorative" val="1"/>
              </a:ext>
            </a:extLst>
          </p:cNvPr>
          <p:cNvSpPr/>
          <p:nvPr/>
        </p:nvSpPr>
        <p:spPr bwMode="gray">
          <a:xfrm>
            <a:off x="8859794" y="1914609"/>
            <a:ext cx="158750" cy="386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800" b="0" i="0" u="none" baseline="0">
              <a:solidFill>
                <a:srgbClr val="FFFFFF"/>
              </a:solidFill>
              <a:latin typeface="Arial" panose="020B0604020202020204" pitchFamily="34" charset="0"/>
            </a:endParaRPr>
          </a:p>
        </p:txBody>
      </p:sp>
      <p:sp>
        <p:nvSpPr>
          <p:cNvPr id="31" name="Header 4">
            <a:extLst>
              <a:ext uri="{FF2B5EF4-FFF2-40B4-BE49-F238E27FC236}">
                <a16:creationId xmlns:a16="http://schemas.microsoft.com/office/drawing/2014/main" id="{25B4F9B0-93B5-4554-BA1F-80D58009D513}"/>
              </a:ext>
            </a:extLst>
          </p:cNvPr>
          <p:cNvSpPr>
            <a:spLocks noGrp="1"/>
          </p:cNvSpPr>
          <p:nvPr>
            <p:ph type="body" sz="quarter" idx="17" hasCustomPrompt="1"/>
          </p:nvPr>
        </p:nvSpPr>
        <p:spPr bwMode="gray">
          <a:xfrm>
            <a:off x="9017508" y="1621286"/>
            <a:ext cx="2679192" cy="498598"/>
          </a:xfrm>
          <a:noFill/>
        </p:spPr>
        <p:txBody>
          <a:bodyPr lIns="0" tIns="0" rIns="0" bIns="0" anchor="b" anchorCtr="0">
            <a:spAutoFit/>
          </a:bodyPr>
          <a:lstStyle>
            <a:lvl1pPr>
              <a:lnSpc>
                <a:spcPct val="90000"/>
              </a:lnSpc>
              <a:spcBef>
                <a:spcPts val="0"/>
              </a:spcBef>
              <a:spcAft>
                <a:spcPts val="0"/>
              </a:spcAft>
              <a:defRPr sz="1800" b="1">
                <a:solidFill>
                  <a:schemeClr val="tx1"/>
                </a:solidFill>
              </a:defRPr>
            </a:lvl1pPr>
          </a:lstStyle>
          <a:p>
            <a:pPr lvl="0"/>
            <a:r>
              <a:rPr lang="en-US"/>
              <a:t>Column header; Arial (max. 2 lines)</a:t>
            </a:r>
          </a:p>
        </p:txBody>
      </p:sp>
      <p:sp>
        <p:nvSpPr>
          <p:cNvPr id="32" name="Header 3">
            <a:extLst>
              <a:ext uri="{FF2B5EF4-FFF2-40B4-BE49-F238E27FC236}">
                <a16:creationId xmlns:a16="http://schemas.microsoft.com/office/drawing/2014/main" id="{C7F84DEF-4CD8-4D0B-8313-C7400F30F45C}"/>
              </a:ext>
            </a:extLst>
          </p:cNvPr>
          <p:cNvSpPr>
            <a:spLocks noGrp="1"/>
          </p:cNvSpPr>
          <p:nvPr>
            <p:ph type="body" sz="quarter" idx="16" hasCustomPrompt="1"/>
          </p:nvPr>
        </p:nvSpPr>
        <p:spPr bwMode="gray">
          <a:xfrm>
            <a:off x="6176772" y="1621286"/>
            <a:ext cx="2679192" cy="498598"/>
          </a:xfrm>
          <a:noFill/>
        </p:spPr>
        <p:txBody>
          <a:bodyPr lIns="0" tIns="0" rIns="0" bIns="0" anchor="b" anchorCtr="0">
            <a:spAutoFit/>
          </a:bodyPr>
          <a:lstStyle>
            <a:lvl1pPr>
              <a:lnSpc>
                <a:spcPct val="90000"/>
              </a:lnSpc>
              <a:spcBef>
                <a:spcPts val="0"/>
              </a:spcBef>
              <a:spcAft>
                <a:spcPts val="0"/>
              </a:spcAft>
              <a:defRPr sz="1800" b="1">
                <a:solidFill>
                  <a:schemeClr val="tx1"/>
                </a:solidFill>
              </a:defRPr>
            </a:lvl1pPr>
          </a:lstStyle>
          <a:p>
            <a:pPr lvl="0"/>
            <a:r>
              <a:rPr lang="en-US"/>
              <a:t>Column header; Arial (max. 2 lines)</a:t>
            </a:r>
          </a:p>
        </p:txBody>
      </p:sp>
      <p:sp>
        <p:nvSpPr>
          <p:cNvPr id="33" name="Header 2">
            <a:extLst>
              <a:ext uri="{FF2B5EF4-FFF2-40B4-BE49-F238E27FC236}">
                <a16:creationId xmlns:a16="http://schemas.microsoft.com/office/drawing/2014/main" id="{6D2F3B02-02CE-40BA-BC1E-5DF50F854CDF}"/>
              </a:ext>
            </a:extLst>
          </p:cNvPr>
          <p:cNvSpPr>
            <a:spLocks noGrp="1"/>
          </p:cNvSpPr>
          <p:nvPr>
            <p:ph type="body" sz="quarter" idx="15" hasCustomPrompt="1"/>
          </p:nvPr>
        </p:nvSpPr>
        <p:spPr bwMode="gray">
          <a:xfrm>
            <a:off x="3336036" y="1621286"/>
            <a:ext cx="2679192" cy="498598"/>
          </a:xfrm>
          <a:noFill/>
        </p:spPr>
        <p:txBody>
          <a:bodyPr lIns="0" tIns="0" rIns="0" bIns="0" anchor="b" anchorCtr="0">
            <a:spAutoFit/>
          </a:bodyPr>
          <a:lstStyle>
            <a:lvl1pPr>
              <a:lnSpc>
                <a:spcPct val="90000"/>
              </a:lnSpc>
              <a:spcBef>
                <a:spcPts val="0"/>
              </a:spcBef>
              <a:spcAft>
                <a:spcPts val="0"/>
              </a:spcAft>
              <a:defRPr sz="1800" b="1">
                <a:solidFill>
                  <a:schemeClr val="tx1"/>
                </a:solidFill>
              </a:defRPr>
            </a:lvl1pPr>
          </a:lstStyle>
          <a:p>
            <a:pPr lvl="0"/>
            <a:r>
              <a:rPr lang="en-US"/>
              <a:t>Column header; Arial (max. 2 lines)</a:t>
            </a:r>
          </a:p>
        </p:txBody>
      </p:sp>
      <p:sp>
        <p:nvSpPr>
          <p:cNvPr id="34" name="Header 1">
            <a:extLst>
              <a:ext uri="{FF2B5EF4-FFF2-40B4-BE49-F238E27FC236}">
                <a16:creationId xmlns:a16="http://schemas.microsoft.com/office/drawing/2014/main" id="{9D3CABA0-077D-4075-B4F8-6D209E94DD3E}"/>
              </a:ext>
            </a:extLst>
          </p:cNvPr>
          <p:cNvSpPr>
            <a:spLocks noGrp="1"/>
          </p:cNvSpPr>
          <p:nvPr>
            <p:ph type="body" sz="quarter" idx="14" hasCustomPrompt="1"/>
          </p:nvPr>
        </p:nvSpPr>
        <p:spPr bwMode="gray">
          <a:xfrm>
            <a:off x="495300" y="1621286"/>
            <a:ext cx="2679192" cy="498598"/>
          </a:xfrm>
          <a:noFill/>
        </p:spPr>
        <p:txBody>
          <a:bodyPr lIns="0" tIns="0" rIns="0" bIns="0" anchor="b" anchorCtr="0">
            <a:spAutoFit/>
          </a:bodyPr>
          <a:lstStyle>
            <a:lvl1pPr algn="l">
              <a:lnSpc>
                <a:spcPct val="90000"/>
              </a:lnSpc>
              <a:spcBef>
                <a:spcPts val="0"/>
              </a:spcBef>
              <a:spcAft>
                <a:spcPts val="0"/>
              </a:spcAft>
              <a:defRPr sz="1800" b="1">
                <a:solidFill>
                  <a:schemeClr val="tx1"/>
                </a:solidFill>
              </a:defRPr>
            </a:lvl1pPr>
          </a:lstStyle>
          <a:p>
            <a:pPr lvl="0"/>
            <a:r>
              <a:rPr lang="en-US"/>
              <a:t>Column header; Arial (max. 2 lines)</a:t>
            </a:r>
          </a:p>
        </p:txBody>
      </p:sp>
      <p:sp>
        <p:nvSpPr>
          <p:cNvPr id="35" name="Title 1">
            <a:extLst>
              <a:ext uri="{FF2B5EF4-FFF2-40B4-BE49-F238E27FC236}">
                <a16:creationId xmlns:a16="http://schemas.microsoft.com/office/drawing/2014/main" id="{A2B87316-ACA2-42AD-AC6D-ECA05BAF10D2}"/>
              </a:ext>
            </a:extLst>
          </p:cNvPr>
          <p:cNvSpPr>
            <a:spLocks noGrp="1"/>
          </p:cNvSpPr>
          <p:nvPr>
            <p:ph type="title" hasCustomPrompt="1"/>
          </p:nvPr>
        </p:nvSpPr>
        <p:spPr bwMode="gray">
          <a:xfrm>
            <a:off x="457199" y="555639"/>
            <a:ext cx="9601200" cy="332399"/>
          </a:xfrm>
        </p:spPr>
        <p:txBody>
          <a:bodyPr/>
          <a:lstStyle>
            <a:lvl1pPr>
              <a:defRPr sz="2400"/>
            </a:lvl1pPr>
          </a:lstStyle>
          <a:p>
            <a:r>
              <a:rPr lang="en-US"/>
              <a:t>Slide title; Arial 24 </a:t>
            </a:r>
            <a:r>
              <a:rPr lang="en-US" err="1"/>
              <a:t>pt</a:t>
            </a:r>
            <a:r>
              <a:rPr lang="en-US"/>
              <a:t> bold, sentence case (1 line)</a:t>
            </a:r>
          </a:p>
        </p:txBody>
      </p:sp>
    </p:spTree>
    <p:custDataLst>
      <p:tags r:id="rId1"/>
    </p:custDataLst>
    <p:extLst>
      <p:ext uri="{BB962C8B-B14F-4D97-AF65-F5344CB8AC3E}">
        <p14:creationId xmlns:p14="http://schemas.microsoft.com/office/powerpoint/2010/main" val="377024152"/>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4_Columns">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a:xfrm>
            <a:off x="0" y="7170924"/>
            <a:ext cx="914400" cy="30778"/>
          </a:xfrm>
          <a:prstGeom prst="rect">
            <a:avLst/>
          </a:prstGeom>
        </p:spPr>
        <p:txBody>
          <a:bodyPr/>
          <a:lstStyle/>
          <a:p>
            <a:fld id="{6017203D-7AF0-48CF-9AA1-1400585FFB1C}" type="datetime1">
              <a:rPr lang="en-US" smtClean="0"/>
              <a:t>5/17/2023</a:t>
            </a:fld>
            <a:endParaRPr lang="en-US"/>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a:xfrm>
            <a:off x="0" y="7221433"/>
            <a:ext cx="914400" cy="30778"/>
          </a:xfrm>
          <a:prstGeom prst="rect">
            <a:avLst/>
          </a:prstGeom>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7" name="Subtitle placeholder">
            <a:extLst>
              <a:ext uri="{FF2B5EF4-FFF2-40B4-BE49-F238E27FC236}">
                <a16:creationId xmlns:a16="http://schemas.microsoft.com/office/drawing/2014/main" id="{2EBA8877-645B-4D38-9090-949E4DE3FABE}"/>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a:t>Slide subtitle; Arial 17.5pt bold, sentence case (1 line)</a:t>
            </a:r>
          </a:p>
        </p:txBody>
      </p:sp>
      <p:cxnSp>
        <p:nvCxnSpPr>
          <p:cNvPr id="8" name="Straight Connector 7">
            <a:extLst>
              <a:ext uri="{FF2B5EF4-FFF2-40B4-BE49-F238E27FC236}">
                <a16:creationId xmlns:a16="http://schemas.microsoft.com/office/drawing/2014/main" id="{3D35398A-3054-4974-AEC9-6C12174D9658}"/>
              </a:ext>
              <a:ext uri="{C183D7F6-B498-43B3-948B-1728B52AA6E4}">
                <adec:decorative xmlns:adec="http://schemas.microsoft.com/office/drawing/2017/decorative" val="1"/>
              </a:ext>
            </a:extLst>
          </p:cNvPr>
          <p:cNvCxnSpPr>
            <a:cxnSpLocks/>
          </p:cNvCxnSpPr>
          <p:nvPr/>
        </p:nvCxnSpPr>
        <p:spPr bwMode="gray">
          <a:xfrm>
            <a:off x="495302" y="2189083"/>
            <a:ext cx="11204573" cy="0"/>
          </a:xfrm>
          <a:prstGeom prst="line">
            <a:avLst/>
          </a:prstGeom>
          <a:ln w="19050" cap="rnd">
            <a:gradFill>
              <a:gsLst>
                <a:gs pos="100000">
                  <a:schemeClr val="bg2"/>
                </a:gs>
                <a:gs pos="17000">
                  <a:schemeClr val="accent6"/>
                </a:gs>
              </a:gsLst>
              <a:lin ang="4200000" scaled="0"/>
            </a:gra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CFE0AA0-DC64-4780-994D-F0E431670081}"/>
              </a:ext>
              <a:ext uri="{C183D7F6-B498-43B3-948B-1728B52AA6E4}">
                <adec:decorative xmlns:adec="http://schemas.microsoft.com/office/drawing/2017/decorative" val="1"/>
              </a:ext>
            </a:extLst>
          </p:cNvPr>
          <p:cNvSpPr/>
          <p:nvPr/>
        </p:nvSpPr>
        <p:spPr bwMode="gray">
          <a:xfrm>
            <a:off x="9422130" y="1914609"/>
            <a:ext cx="171450" cy="386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800" b="0" i="0" u="none" baseline="0">
              <a:solidFill>
                <a:srgbClr val="FFFFFF"/>
              </a:solidFill>
              <a:latin typeface="Arial" panose="020B0604020202020204" pitchFamily="34" charset="0"/>
            </a:endParaRPr>
          </a:p>
        </p:txBody>
      </p:sp>
      <p:sp>
        <p:nvSpPr>
          <p:cNvPr id="10" name="Rectangle 9">
            <a:extLst>
              <a:ext uri="{FF2B5EF4-FFF2-40B4-BE49-F238E27FC236}">
                <a16:creationId xmlns:a16="http://schemas.microsoft.com/office/drawing/2014/main" id="{D6F8BA4D-3FA7-4F7A-94B1-74C2CB43A736}"/>
              </a:ext>
              <a:ext uri="{C183D7F6-B498-43B3-948B-1728B52AA6E4}">
                <adec:decorative xmlns:adec="http://schemas.microsoft.com/office/drawing/2017/decorative" val="1"/>
              </a:ext>
            </a:extLst>
          </p:cNvPr>
          <p:cNvSpPr/>
          <p:nvPr/>
        </p:nvSpPr>
        <p:spPr bwMode="gray">
          <a:xfrm>
            <a:off x="7157085" y="1914609"/>
            <a:ext cx="158750" cy="386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800" b="0" i="0" u="none" baseline="0">
              <a:solidFill>
                <a:srgbClr val="FFFFFF"/>
              </a:solidFill>
              <a:latin typeface="Arial" panose="020B0604020202020204" pitchFamily="34" charset="0"/>
            </a:endParaRPr>
          </a:p>
        </p:txBody>
      </p:sp>
      <p:sp>
        <p:nvSpPr>
          <p:cNvPr id="11" name="Rectangle 10">
            <a:extLst>
              <a:ext uri="{FF2B5EF4-FFF2-40B4-BE49-F238E27FC236}">
                <a16:creationId xmlns:a16="http://schemas.microsoft.com/office/drawing/2014/main" id="{D11B38F7-6421-4513-AA05-A9CF70E58067}"/>
              </a:ext>
              <a:ext uri="{C183D7F6-B498-43B3-948B-1728B52AA6E4}">
                <adec:decorative xmlns:adec="http://schemas.microsoft.com/office/drawing/2017/decorative" val="1"/>
              </a:ext>
            </a:extLst>
          </p:cNvPr>
          <p:cNvSpPr/>
          <p:nvPr/>
        </p:nvSpPr>
        <p:spPr bwMode="gray">
          <a:xfrm>
            <a:off x="4876165" y="1914609"/>
            <a:ext cx="171450" cy="386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800" b="0" i="0" u="none" baseline="0">
              <a:solidFill>
                <a:srgbClr val="FFFFFF"/>
              </a:solidFill>
              <a:latin typeface="Arial" panose="020B0604020202020204" pitchFamily="34" charset="0"/>
            </a:endParaRPr>
          </a:p>
        </p:txBody>
      </p:sp>
      <p:sp>
        <p:nvSpPr>
          <p:cNvPr id="12" name="Rectangle 11">
            <a:extLst>
              <a:ext uri="{FF2B5EF4-FFF2-40B4-BE49-F238E27FC236}">
                <a16:creationId xmlns:a16="http://schemas.microsoft.com/office/drawing/2014/main" id="{35047FF4-6F1E-43E4-9712-E6F6E35FB861}"/>
              </a:ext>
              <a:ext uri="{C183D7F6-B498-43B3-948B-1728B52AA6E4}">
                <adec:decorative xmlns:adec="http://schemas.microsoft.com/office/drawing/2017/decorative" val="1"/>
              </a:ext>
            </a:extLst>
          </p:cNvPr>
          <p:cNvSpPr/>
          <p:nvPr/>
        </p:nvSpPr>
        <p:spPr bwMode="gray">
          <a:xfrm>
            <a:off x="2607945" y="1914609"/>
            <a:ext cx="158750" cy="386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800" b="0" i="0" u="none" baseline="0">
              <a:solidFill>
                <a:srgbClr val="FFFFFF"/>
              </a:solidFill>
              <a:latin typeface="Arial" panose="020B0604020202020204" pitchFamily="34" charset="0"/>
            </a:endParaRPr>
          </a:p>
        </p:txBody>
      </p:sp>
      <p:sp>
        <p:nvSpPr>
          <p:cNvPr id="13" name="Text 5">
            <a:extLst>
              <a:ext uri="{FF2B5EF4-FFF2-40B4-BE49-F238E27FC236}">
                <a16:creationId xmlns:a16="http://schemas.microsoft.com/office/drawing/2014/main" id="{984A9DF2-9B4C-46A3-923B-3AD68E765EAA}"/>
              </a:ext>
            </a:extLst>
          </p:cNvPr>
          <p:cNvSpPr>
            <a:spLocks noGrp="1"/>
          </p:cNvSpPr>
          <p:nvPr>
            <p:ph type="body" sz="quarter" idx="23" hasCustomPrompt="1"/>
          </p:nvPr>
        </p:nvSpPr>
        <p:spPr bwMode="gray">
          <a:xfrm>
            <a:off x="9593580" y="2345351"/>
            <a:ext cx="2103120" cy="3657600"/>
          </a:xfrm>
          <a:solidFill>
            <a:schemeClr val="accent5">
              <a:lumMod val="20000"/>
              <a:lumOff val="80000"/>
            </a:schemeClr>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a:t>Text — add bullet if needed</a:t>
            </a:r>
          </a:p>
        </p:txBody>
      </p:sp>
      <p:sp>
        <p:nvSpPr>
          <p:cNvPr id="14" name="Header 5">
            <a:extLst>
              <a:ext uri="{FF2B5EF4-FFF2-40B4-BE49-F238E27FC236}">
                <a16:creationId xmlns:a16="http://schemas.microsoft.com/office/drawing/2014/main" id="{BD638B89-CE52-45F3-B784-535C43E3679F}"/>
              </a:ext>
            </a:extLst>
          </p:cNvPr>
          <p:cNvSpPr>
            <a:spLocks noGrp="1"/>
          </p:cNvSpPr>
          <p:nvPr>
            <p:ph type="body" sz="quarter" idx="18" hasCustomPrompt="1"/>
          </p:nvPr>
        </p:nvSpPr>
        <p:spPr bwMode="gray">
          <a:xfrm>
            <a:off x="9593580" y="1676686"/>
            <a:ext cx="2103120" cy="443198"/>
          </a:xfrm>
          <a:noFill/>
        </p:spPr>
        <p:txBody>
          <a:bodyPr lIns="0" tIns="0" rIns="0" bIns="0" anchor="b" anchorCtr="0">
            <a:spAutoFit/>
          </a:bodyPr>
          <a:lstStyle>
            <a:lvl1pPr>
              <a:lnSpc>
                <a:spcPct val="90000"/>
              </a:lnSpc>
              <a:spcBef>
                <a:spcPts val="0"/>
              </a:spcBef>
              <a:spcAft>
                <a:spcPts val="0"/>
              </a:spcAft>
              <a:defRPr sz="1600" b="1">
                <a:solidFill>
                  <a:schemeClr val="tx1"/>
                </a:solidFill>
              </a:defRPr>
            </a:lvl1pPr>
          </a:lstStyle>
          <a:p>
            <a:pPr lvl="0"/>
            <a:r>
              <a:rPr lang="en-US"/>
              <a:t>Column header; Arial 16pt (max. 2 lines)</a:t>
            </a:r>
          </a:p>
        </p:txBody>
      </p:sp>
      <p:sp>
        <p:nvSpPr>
          <p:cNvPr id="15" name="Text 4">
            <a:extLst>
              <a:ext uri="{FF2B5EF4-FFF2-40B4-BE49-F238E27FC236}">
                <a16:creationId xmlns:a16="http://schemas.microsoft.com/office/drawing/2014/main" id="{43266919-1217-4FFA-9983-B583AAE06618}"/>
              </a:ext>
            </a:extLst>
          </p:cNvPr>
          <p:cNvSpPr>
            <a:spLocks noGrp="1"/>
          </p:cNvSpPr>
          <p:nvPr>
            <p:ph type="body" sz="quarter" idx="22" hasCustomPrompt="1"/>
          </p:nvPr>
        </p:nvSpPr>
        <p:spPr bwMode="gray">
          <a:xfrm>
            <a:off x="7319010" y="2345351"/>
            <a:ext cx="2103120" cy="3657600"/>
          </a:xfrm>
          <a:solidFill>
            <a:schemeClr val="accent5">
              <a:lumMod val="20000"/>
              <a:lumOff val="80000"/>
            </a:schemeClr>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a:t>Text — add bullet if needed</a:t>
            </a:r>
          </a:p>
        </p:txBody>
      </p:sp>
      <p:sp>
        <p:nvSpPr>
          <p:cNvPr id="16" name="Header 4">
            <a:extLst>
              <a:ext uri="{FF2B5EF4-FFF2-40B4-BE49-F238E27FC236}">
                <a16:creationId xmlns:a16="http://schemas.microsoft.com/office/drawing/2014/main" id="{82870554-1221-43A1-8422-6434312D968A}"/>
              </a:ext>
            </a:extLst>
          </p:cNvPr>
          <p:cNvSpPr>
            <a:spLocks noGrp="1"/>
          </p:cNvSpPr>
          <p:nvPr>
            <p:ph type="body" sz="quarter" idx="17" hasCustomPrompt="1"/>
          </p:nvPr>
        </p:nvSpPr>
        <p:spPr bwMode="gray">
          <a:xfrm>
            <a:off x="7319010" y="1676686"/>
            <a:ext cx="2103120" cy="443198"/>
          </a:xfrm>
          <a:noFill/>
        </p:spPr>
        <p:txBody>
          <a:bodyPr lIns="0" tIns="0" rIns="0" bIns="0" anchor="b" anchorCtr="0">
            <a:spAutoFit/>
          </a:bodyPr>
          <a:lstStyle>
            <a:lvl1pPr>
              <a:lnSpc>
                <a:spcPct val="90000"/>
              </a:lnSpc>
              <a:spcBef>
                <a:spcPts val="0"/>
              </a:spcBef>
              <a:spcAft>
                <a:spcPts val="0"/>
              </a:spcAft>
              <a:defRPr sz="1600" b="1">
                <a:solidFill>
                  <a:schemeClr val="tx1"/>
                </a:solidFill>
              </a:defRPr>
            </a:lvl1pPr>
          </a:lstStyle>
          <a:p>
            <a:pPr lvl="0"/>
            <a:r>
              <a:rPr lang="en-US"/>
              <a:t>Column header; Arial 16pt (max. 2 lines)</a:t>
            </a:r>
          </a:p>
        </p:txBody>
      </p:sp>
      <p:sp>
        <p:nvSpPr>
          <p:cNvPr id="17" name="Text 3">
            <a:extLst>
              <a:ext uri="{FF2B5EF4-FFF2-40B4-BE49-F238E27FC236}">
                <a16:creationId xmlns:a16="http://schemas.microsoft.com/office/drawing/2014/main" id="{54B6C378-FB14-4C93-BDC4-4733AAD0A1E9}"/>
              </a:ext>
            </a:extLst>
          </p:cNvPr>
          <p:cNvSpPr>
            <a:spLocks noGrp="1"/>
          </p:cNvSpPr>
          <p:nvPr>
            <p:ph type="body" sz="quarter" idx="21" hasCustomPrompt="1"/>
          </p:nvPr>
        </p:nvSpPr>
        <p:spPr bwMode="gray">
          <a:xfrm>
            <a:off x="5044440" y="2345351"/>
            <a:ext cx="2103120" cy="3657600"/>
          </a:xfrm>
          <a:solidFill>
            <a:schemeClr val="accent5">
              <a:lumMod val="20000"/>
              <a:lumOff val="80000"/>
            </a:schemeClr>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a:t>Text — add bullet if needed</a:t>
            </a:r>
          </a:p>
        </p:txBody>
      </p:sp>
      <p:sp>
        <p:nvSpPr>
          <p:cNvPr id="18" name="Header 3">
            <a:extLst>
              <a:ext uri="{FF2B5EF4-FFF2-40B4-BE49-F238E27FC236}">
                <a16:creationId xmlns:a16="http://schemas.microsoft.com/office/drawing/2014/main" id="{70D4F733-9598-4061-A76C-DF53934B9D31}"/>
              </a:ext>
            </a:extLst>
          </p:cNvPr>
          <p:cNvSpPr>
            <a:spLocks noGrp="1"/>
          </p:cNvSpPr>
          <p:nvPr>
            <p:ph type="body" sz="quarter" idx="16" hasCustomPrompt="1"/>
          </p:nvPr>
        </p:nvSpPr>
        <p:spPr bwMode="gray">
          <a:xfrm>
            <a:off x="5044440" y="1676686"/>
            <a:ext cx="2103120" cy="443198"/>
          </a:xfrm>
          <a:noFill/>
        </p:spPr>
        <p:txBody>
          <a:bodyPr lIns="0" tIns="0" rIns="0" bIns="0" anchor="b" anchorCtr="0">
            <a:spAutoFit/>
          </a:bodyPr>
          <a:lstStyle>
            <a:lvl1pPr>
              <a:lnSpc>
                <a:spcPct val="90000"/>
              </a:lnSpc>
              <a:spcBef>
                <a:spcPts val="0"/>
              </a:spcBef>
              <a:spcAft>
                <a:spcPts val="0"/>
              </a:spcAft>
              <a:defRPr sz="1600" b="1">
                <a:solidFill>
                  <a:schemeClr val="tx1"/>
                </a:solidFill>
              </a:defRPr>
            </a:lvl1pPr>
          </a:lstStyle>
          <a:p>
            <a:pPr lvl="0"/>
            <a:r>
              <a:rPr lang="en-US"/>
              <a:t>Column header; Arial 16pt (max. 2 lines)</a:t>
            </a:r>
          </a:p>
        </p:txBody>
      </p:sp>
      <p:sp>
        <p:nvSpPr>
          <p:cNvPr id="19" name="Text 2">
            <a:extLst>
              <a:ext uri="{FF2B5EF4-FFF2-40B4-BE49-F238E27FC236}">
                <a16:creationId xmlns:a16="http://schemas.microsoft.com/office/drawing/2014/main" id="{40E56C61-A952-4219-ADA3-6D3EAD9A2ABA}"/>
              </a:ext>
            </a:extLst>
          </p:cNvPr>
          <p:cNvSpPr>
            <a:spLocks noGrp="1"/>
          </p:cNvSpPr>
          <p:nvPr>
            <p:ph type="body" sz="quarter" idx="20" hasCustomPrompt="1"/>
          </p:nvPr>
        </p:nvSpPr>
        <p:spPr bwMode="gray">
          <a:xfrm>
            <a:off x="2769870" y="2345351"/>
            <a:ext cx="2103120" cy="3657600"/>
          </a:xfrm>
          <a:solidFill>
            <a:schemeClr val="accent5">
              <a:lumMod val="20000"/>
              <a:lumOff val="80000"/>
            </a:schemeClr>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a:t>Text — add bullet if needed</a:t>
            </a:r>
          </a:p>
        </p:txBody>
      </p:sp>
      <p:sp>
        <p:nvSpPr>
          <p:cNvPr id="20" name="Header 2">
            <a:extLst>
              <a:ext uri="{FF2B5EF4-FFF2-40B4-BE49-F238E27FC236}">
                <a16:creationId xmlns:a16="http://schemas.microsoft.com/office/drawing/2014/main" id="{49DFB38C-817C-4FA1-BD5D-03B10F030537}"/>
              </a:ext>
            </a:extLst>
          </p:cNvPr>
          <p:cNvSpPr>
            <a:spLocks noGrp="1"/>
          </p:cNvSpPr>
          <p:nvPr>
            <p:ph type="body" sz="quarter" idx="15" hasCustomPrompt="1"/>
          </p:nvPr>
        </p:nvSpPr>
        <p:spPr bwMode="gray">
          <a:xfrm>
            <a:off x="2769870" y="1676686"/>
            <a:ext cx="2103120" cy="443198"/>
          </a:xfrm>
          <a:noFill/>
        </p:spPr>
        <p:txBody>
          <a:bodyPr lIns="0" tIns="0" rIns="0" bIns="0" anchor="b" anchorCtr="0">
            <a:spAutoFit/>
          </a:bodyPr>
          <a:lstStyle>
            <a:lvl1pPr>
              <a:lnSpc>
                <a:spcPct val="90000"/>
              </a:lnSpc>
              <a:spcBef>
                <a:spcPts val="0"/>
              </a:spcBef>
              <a:spcAft>
                <a:spcPts val="0"/>
              </a:spcAft>
              <a:defRPr sz="1600" b="1">
                <a:solidFill>
                  <a:schemeClr val="tx1"/>
                </a:solidFill>
              </a:defRPr>
            </a:lvl1pPr>
          </a:lstStyle>
          <a:p>
            <a:pPr lvl="0"/>
            <a:r>
              <a:rPr lang="en-US"/>
              <a:t>Column header; Arial 16pt (max. 2 lines)</a:t>
            </a:r>
          </a:p>
        </p:txBody>
      </p:sp>
      <p:sp>
        <p:nvSpPr>
          <p:cNvPr id="21" name="Text 1">
            <a:extLst>
              <a:ext uri="{FF2B5EF4-FFF2-40B4-BE49-F238E27FC236}">
                <a16:creationId xmlns:a16="http://schemas.microsoft.com/office/drawing/2014/main" id="{AABA25F7-5457-4297-9CF3-AAE83042CB86}"/>
              </a:ext>
            </a:extLst>
          </p:cNvPr>
          <p:cNvSpPr>
            <a:spLocks noGrp="1"/>
          </p:cNvSpPr>
          <p:nvPr>
            <p:ph type="body" sz="quarter" idx="19" hasCustomPrompt="1"/>
          </p:nvPr>
        </p:nvSpPr>
        <p:spPr bwMode="gray">
          <a:xfrm>
            <a:off x="495300" y="2345351"/>
            <a:ext cx="2103120" cy="3657600"/>
          </a:xfrm>
          <a:solidFill>
            <a:schemeClr val="accent5">
              <a:lumMod val="20000"/>
              <a:lumOff val="80000"/>
            </a:schemeClr>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a:t>Text — add bullet if needed</a:t>
            </a:r>
          </a:p>
        </p:txBody>
      </p:sp>
      <p:sp>
        <p:nvSpPr>
          <p:cNvPr id="22" name="Header 1">
            <a:extLst>
              <a:ext uri="{FF2B5EF4-FFF2-40B4-BE49-F238E27FC236}">
                <a16:creationId xmlns:a16="http://schemas.microsoft.com/office/drawing/2014/main" id="{586702C3-D753-45E1-BFF3-713E425B3A49}"/>
              </a:ext>
            </a:extLst>
          </p:cNvPr>
          <p:cNvSpPr>
            <a:spLocks noGrp="1"/>
          </p:cNvSpPr>
          <p:nvPr>
            <p:ph type="body" sz="quarter" idx="14" hasCustomPrompt="1"/>
          </p:nvPr>
        </p:nvSpPr>
        <p:spPr bwMode="gray">
          <a:xfrm>
            <a:off x="495300" y="1676686"/>
            <a:ext cx="2103120" cy="443198"/>
          </a:xfrm>
          <a:noFill/>
        </p:spPr>
        <p:txBody>
          <a:bodyPr lIns="0" tIns="0" rIns="0" bIns="0" anchor="b" anchorCtr="0">
            <a:spAutoFit/>
          </a:bodyPr>
          <a:lstStyle>
            <a:lvl1pPr algn="l">
              <a:lnSpc>
                <a:spcPct val="90000"/>
              </a:lnSpc>
              <a:spcBef>
                <a:spcPts val="0"/>
              </a:spcBef>
              <a:spcAft>
                <a:spcPts val="0"/>
              </a:spcAft>
              <a:defRPr sz="1600" b="1">
                <a:solidFill>
                  <a:schemeClr val="tx1"/>
                </a:solidFill>
              </a:defRPr>
            </a:lvl1pPr>
          </a:lstStyle>
          <a:p>
            <a:pPr lvl="0"/>
            <a:r>
              <a:rPr lang="en-US"/>
              <a:t>Column header; Arial 16pt (max. 2 lines)</a:t>
            </a:r>
          </a:p>
        </p:txBody>
      </p:sp>
      <p:sp>
        <p:nvSpPr>
          <p:cNvPr id="23" name="Title 1">
            <a:extLst>
              <a:ext uri="{FF2B5EF4-FFF2-40B4-BE49-F238E27FC236}">
                <a16:creationId xmlns:a16="http://schemas.microsoft.com/office/drawing/2014/main" id="{0CE7CBCF-3F9C-4A71-903D-A1EC52939004}"/>
              </a:ext>
            </a:extLst>
          </p:cNvPr>
          <p:cNvSpPr>
            <a:spLocks noGrp="1"/>
          </p:cNvSpPr>
          <p:nvPr>
            <p:ph type="title" hasCustomPrompt="1"/>
          </p:nvPr>
        </p:nvSpPr>
        <p:spPr bwMode="gray">
          <a:xfrm>
            <a:off x="457199" y="555639"/>
            <a:ext cx="9601200" cy="332399"/>
          </a:xfrm>
        </p:spPr>
        <p:txBody>
          <a:bodyPr/>
          <a:lstStyle>
            <a:lvl1pPr>
              <a:defRPr sz="2400"/>
            </a:lvl1pPr>
          </a:lstStyle>
          <a:p>
            <a:r>
              <a:rPr lang="en-US"/>
              <a:t>Slide title; Arial 24 </a:t>
            </a:r>
            <a:r>
              <a:rPr lang="en-US" err="1"/>
              <a:t>pt</a:t>
            </a:r>
            <a:r>
              <a:rPr lang="en-US"/>
              <a:t> bold, sentence case (1 line)</a:t>
            </a:r>
          </a:p>
        </p:txBody>
      </p:sp>
    </p:spTree>
    <p:custDataLst>
      <p:tags r:id="rId1"/>
    </p:custDataLst>
    <p:extLst>
      <p:ext uri="{BB962C8B-B14F-4D97-AF65-F5344CB8AC3E}">
        <p14:creationId xmlns:p14="http://schemas.microsoft.com/office/powerpoint/2010/main" val="3441303362"/>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596767-35D2-476A-9A6C-441191291665}"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345FC-BFD1-4D8A-8434-B74BD710A223}" type="slidenum">
              <a:rPr lang="en-US" smtClean="0"/>
              <a:t>‹#›</a:t>
            </a:fld>
            <a:endParaRPr lang="en-US"/>
          </a:p>
        </p:txBody>
      </p:sp>
      <p:sp>
        <p:nvSpPr>
          <p:cNvPr id="7" name="TextBox 6">
            <a:extLst>
              <a:ext uri="{FF2B5EF4-FFF2-40B4-BE49-F238E27FC236}">
                <a16:creationId xmlns:a16="http://schemas.microsoft.com/office/drawing/2014/main" id="{949A2FA8-BB16-4E87-8EF2-57E0C13AC517}"/>
              </a:ext>
            </a:extLst>
          </p:cNvPr>
          <p:cNvSpPr txBox="1"/>
          <p:nvPr/>
        </p:nvSpPr>
        <p:spPr>
          <a:xfrm>
            <a:off x="0" y="5845201"/>
            <a:ext cx="12192000" cy="100584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wrap="square" rtlCol="0">
            <a:spAutoFit/>
          </a:bodyPr>
          <a:lstStyle/>
          <a:p>
            <a:endParaRPr lang="en-US" dirty="0"/>
          </a:p>
        </p:txBody>
      </p:sp>
    </p:spTree>
    <p:extLst>
      <p:ext uri="{BB962C8B-B14F-4D97-AF65-F5344CB8AC3E}">
        <p14:creationId xmlns:p14="http://schemas.microsoft.com/office/powerpoint/2010/main" val="260454068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Icons">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a:xfrm>
            <a:off x="0" y="7170924"/>
            <a:ext cx="914400" cy="30778"/>
          </a:xfrm>
          <a:prstGeom prst="rect">
            <a:avLst/>
          </a:prstGeom>
        </p:spPr>
        <p:txBody>
          <a:bodyPr/>
          <a:lstStyle/>
          <a:p>
            <a:fld id="{6017203D-7AF0-48CF-9AA1-1400585FFB1C}" type="datetime1">
              <a:rPr lang="en-US" smtClean="0"/>
              <a:t>5/17/2023</a:t>
            </a:fld>
            <a:endParaRPr lang="en-US"/>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a:xfrm>
            <a:off x="0" y="7221433"/>
            <a:ext cx="914400" cy="30778"/>
          </a:xfrm>
          <a:prstGeom prst="rect">
            <a:avLst/>
          </a:prstGeom>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7" name="Subtitle placeholder">
            <a:extLst>
              <a:ext uri="{FF2B5EF4-FFF2-40B4-BE49-F238E27FC236}">
                <a16:creationId xmlns:a16="http://schemas.microsoft.com/office/drawing/2014/main" id="{2EBA8877-645B-4D38-9090-949E4DE3FABE}"/>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a:t>Slide subtitle; Arial 17.5pt bold, sentence case (1 line)</a:t>
            </a:r>
          </a:p>
        </p:txBody>
      </p:sp>
      <p:sp>
        <p:nvSpPr>
          <p:cNvPr id="8" name="Content 1">
            <a:extLst>
              <a:ext uri="{FF2B5EF4-FFF2-40B4-BE49-F238E27FC236}">
                <a16:creationId xmlns:a16="http://schemas.microsoft.com/office/drawing/2014/main" id="{EAB3E671-9830-4A79-A2F4-037E787EDB87}"/>
              </a:ext>
            </a:extLst>
          </p:cNvPr>
          <p:cNvSpPr>
            <a:spLocks noGrp="1"/>
          </p:cNvSpPr>
          <p:nvPr>
            <p:ph sz="half" idx="1" hasCustomPrompt="1"/>
          </p:nvPr>
        </p:nvSpPr>
        <p:spPr bwMode="gray">
          <a:xfrm>
            <a:off x="713546" y="4420478"/>
            <a:ext cx="3335482" cy="1277273"/>
          </a:xfrm>
        </p:spPr>
        <p:txBody>
          <a:bodyPr>
            <a:spAutoFit/>
          </a:bodyPr>
          <a:lstStyle>
            <a:lvl1pPr>
              <a:lnSpc>
                <a:spcPct val="90000"/>
              </a:lnSpc>
              <a:spcBef>
                <a:spcPts val="600"/>
              </a:spcBef>
              <a:spcAft>
                <a:spcPts val="0"/>
              </a:spcAft>
              <a:defRPr sz="1400">
                <a:solidFill>
                  <a:schemeClr val="tx1"/>
                </a:solidFill>
              </a:defRPr>
            </a:lvl1pPr>
            <a:lvl2pPr marL="169863" indent="-169863">
              <a:lnSpc>
                <a:spcPct val="90000"/>
              </a:lnSpc>
              <a:spcBef>
                <a:spcPts val="600"/>
              </a:spcBef>
              <a:spcAft>
                <a:spcPts val="0"/>
              </a:spcAft>
              <a:buFont typeface="Arial" panose="020B0604020202020204" pitchFamily="34" charset="0"/>
              <a:buChar char="•"/>
              <a:defRPr sz="1400">
                <a:solidFill>
                  <a:schemeClr val="tx1"/>
                </a:solidFill>
              </a:defRPr>
            </a:lvl2pPr>
            <a:lvl3pPr marL="344488" indent="-174625">
              <a:lnSpc>
                <a:spcPct val="90000"/>
              </a:lnSpc>
              <a:spcBef>
                <a:spcPts val="600"/>
              </a:spcBef>
              <a:spcAft>
                <a:spcPts val="0"/>
              </a:spcAft>
              <a:buClr>
                <a:schemeClr val="tx1"/>
              </a:buClr>
              <a:buFont typeface="Arial" panose="020B0604020202020204" pitchFamily="34" charset="0"/>
              <a:buChar char="−"/>
              <a:defRPr sz="1400">
                <a:solidFill>
                  <a:schemeClr val="tx1"/>
                </a:solidFill>
              </a:defRPr>
            </a:lvl3pPr>
            <a:lvl4pPr marL="514350" indent="-169863">
              <a:lnSpc>
                <a:spcPct val="90000"/>
              </a:lnSpc>
              <a:spcBef>
                <a:spcPts val="600"/>
              </a:spcBef>
              <a:spcAft>
                <a:spcPts val="0"/>
              </a:spcAft>
              <a:buFont typeface="Arial" panose="020B0604020202020204" pitchFamily="34" charset="0"/>
              <a:buChar char="•"/>
              <a:defRPr sz="1400">
                <a:solidFill>
                  <a:schemeClr val="tx1"/>
                </a:solidFill>
              </a:defRPr>
            </a:lvl4pPr>
            <a:lvl5pPr marL="514350" indent="-169863">
              <a:lnSpc>
                <a:spcPct val="90000"/>
              </a:lnSpc>
              <a:spcBef>
                <a:spcPts val="600"/>
              </a:spcBef>
              <a:spcAft>
                <a:spcPts val="0"/>
              </a:spcAft>
              <a:defRPr sz="1400">
                <a:solidFill>
                  <a:schemeClr val="tx1"/>
                </a:solidFill>
              </a:defRPr>
            </a:lvl5pPr>
          </a:lstStyle>
          <a:p>
            <a:pPr lvl="0"/>
            <a:r>
              <a:rPr lang="en-US"/>
              <a:t>Type Arial 14pt regular (max. 3 lines)</a:t>
            </a:r>
          </a:p>
          <a:p>
            <a:pPr lvl="1"/>
            <a:r>
              <a:rPr lang="en-US"/>
              <a:t>Second level</a:t>
            </a:r>
          </a:p>
          <a:p>
            <a:pPr lvl="2"/>
            <a:r>
              <a:rPr lang="en-US"/>
              <a:t>Third level</a:t>
            </a:r>
          </a:p>
          <a:p>
            <a:pPr lvl="3"/>
            <a:r>
              <a:rPr lang="en-US"/>
              <a:t>Fourth level</a:t>
            </a:r>
          </a:p>
          <a:p>
            <a:pPr lvl="4"/>
            <a:r>
              <a:rPr lang="en-US"/>
              <a:t>Fifth level</a:t>
            </a:r>
          </a:p>
        </p:txBody>
      </p:sp>
      <p:sp>
        <p:nvSpPr>
          <p:cNvPr id="9" name="Content 2">
            <a:extLst>
              <a:ext uri="{FF2B5EF4-FFF2-40B4-BE49-F238E27FC236}">
                <a16:creationId xmlns:a16="http://schemas.microsoft.com/office/drawing/2014/main" id="{F2118998-1849-4FB2-AB9E-963F1457D60B}"/>
              </a:ext>
            </a:extLst>
          </p:cNvPr>
          <p:cNvSpPr>
            <a:spLocks noGrp="1"/>
          </p:cNvSpPr>
          <p:nvPr>
            <p:ph sz="half" idx="17" hasCustomPrompt="1"/>
          </p:nvPr>
        </p:nvSpPr>
        <p:spPr bwMode="gray">
          <a:xfrm>
            <a:off x="4428260" y="4420478"/>
            <a:ext cx="3335482" cy="1277273"/>
          </a:xfrm>
        </p:spPr>
        <p:txBody>
          <a:bodyPr>
            <a:spAutoFit/>
          </a:bodyPr>
          <a:lstStyle>
            <a:lvl1pPr>
              <a:lnSpc>
                <a:spcPct val="90000"/>
              </a:lnSpc>
              <a:spcBef>
                <a:spcPts val="600"/>
              </a:spcBef>
              <a:spcAft>
                <a:spcPts val="0"/>
              </a:spcAft>
              <a:defRPr sz="1400">
                <a:solidFill>
                  <a:schemeClr val="tx1"/>
                </a:solidFill>
              </a:defRPr>
            </a:lvl1pPr>
            <a:lvl2pPr marL="169863" indent="-169863">
              <a:lnSpc>
                <a:spcPct val="90000"/>
              </a:lnSpc>
              <a:spcBef>
                <a:spcPts val="600"/>
              </a:spcBef>
              <a:spcAft>
                <a:spcPts val="0"/>
              </a:spcAft>
              <a:buFont typeface="Arial" panose="020B0604020202020204" pitchFamily="34" charset="0"/>
              <a:buChar char="•"/>
              <a:defRPr sz="1400">
                <a:solidFill>
                  <a:schemeClr val="tx1"/>
                </a:solidFill>
              </a:defRPr>
            </a:lvl2pPr>
            <a:lvl3pPr marL="344488" indent="-174625">
              <a:lnSpc>
                <a:spcPct val="90000"/>
              </a:lnSpc>
              <a:spcBef>
                <a:spcPts val="600"/>
              </a:spcBef>
              <a:spcAft>
                <a:spcPts val="0"/>
              </a:spcAft>
              <a:buClr>
                <a:schemeClr val="tx1"/>
              </a:buClr>
              <a:buFont typeface="Arial" panose="020B0604020202020204" pitchFamily="34" charset="0"/>
              <a:buChar char="−"/>
              <a:defRPr sz="1400">
                <a:solidFill>
                  <a:schemeClr val="tx1"/>
                </a:solidFill>
              </a:defRPr>
            </a:lvl3pPr>
            <a:lvl4pPr marL="514350" indent="-169863">
              <a:lnSpc>
                <a:spcPct val="90000"/>
              </a:lnSpc>
              <a:spcBef>
                <a:spcPts val="600"/>
              </a:spcBef>
              <a:spcAft>
                <a:spcPts val="0"/>
              </a:spcAft>
              <a:buFont typeface="Arial" panose="020B0604020202020204" pitchFamily="34" charset="0"/>
              <a:buChar char="•"/>
              <a:defRPr sz="1400">
                <a:solidFill>
                  <a:schemeClr val="tx1"/>
                </a:solidFill>
              </a:defRPr>
            </a:lvl4pPr>
            <a:lvl5pPr marL="514350" indent="-169863">
              <a:lnSpc>
                <a:spcPct val="90000"/>
              </a:lnSpc>
              <a:spcBef>
                <a:spcPts val="600"/>
              </a:spcBef>
              <a:spcAft>
                <a:spcPts val="0"/>
              </a:spcAft>
              <a:defRPr sz="1400">
                <a:solidFill>
                  <a:schemeClr val="tx1"/>
                </a:solidFill>
              </a:defRPr>
            </a:lvl5pPr>
          </a:lstStyle>
          <a:p>
            <a:pPr lvl="0"/>
            <a:r>
              <a:rPr lang="en-US"/>
              <a:t>Type Arial 14pt regular (max. 3 lines)</a:t>
            </a:r>
          </a:p>
          <a:p>
            <a:pPr lvl="1"/>
            <a:r>
              <a:rPr lang="en-US"/>
              <a:t>Second level</a:t>
            </a:r>
          </a:p>
          <a:p>
            <a:pPr lvl="2"/>
            <a:r>
              <a:rPr lang="en-US"/>
              <a:t>Third level</a:t>
            </a:r>
          </a:p>
          <a:p>
            <a:pPr lvl="3"/>
            <a:r>
              <a:rPr lang="en-US"/>
              <a:t>Fourth level</a:t>
            </a:r>
          </a:p>
          <a:p>
            <a:pPr lvl="4"/>
            <a:r>
              <a:rPr lang="en-US"/>
              <a:t>Fifth level</a:t>
            </a:r>
          </a:p>
        </p:txBody>
      </p:sp>
      <p:sp>
        <p:nvSpPr>
          <p:cNvPr id="10" name="Content 3">
            <a:extLst>
              <a:ext uri="{FF2B5EF4-FFF2-40B4-BE49-F238E27FC236}">
                <a16:creationId xmlns:a16="http://schemas.microsoft.com/office/drawing/2014/main" id="{952042AD-1981-4CFA-85EB-1E8739D36CAE}"/>
              </a:ext>
            </a:extLst>
          </p:cNvPr>
          <p:cNvSpPr>
            <a:spLocks noGrp="1"/>
          </p:cNvSpPr>
          <p:nvPr>
            <p:ph sz="half" idx="18" hasCustomPrompt="1"/>
          </p:nvPr>
        </p:nvSpPr>
        <p:spPr bwMode="gray">
          <a:xfrm>
            <a:off x="8142974" y="4420478"/>
            <a:ext cx="3335482" cy="1277273"/>
          </a:xfrm>
        </p:spPr>
        <p:txBody>
          <a:bodyPr>
            <a:spAutoFit/>
          </a:bodyPr>
          <a:lstStyle>
            <a:lvl1pPr>
              <a:lnSpc>
                <a:spcPct val="90000"/>
              </a:lnSpc>
              <a:spcBef>
                <a:spcPts val="600"/>
              </a:spcBef>
              <a:spcAft>
                <a:spcPts val="0"/>
              </a:spcAft>
              <a:defRPr sz="1400">
                <a:solidFill>
                  <a:schemeClr val="tx1"/>
                </a:solidFill>
              </a:defRPr>
            </a:lvl1pPr>
            <a:lvl2pPr marL="169863" indent="-169863">
              <a:lnSpc>
                <a:spcPct val="90000"/>
              </a:lnSpc>
              <a:spcBef>
                <a:spcPts val="600"/>
              </a:spcBef>
              <a:spcAft>
                <a:spcPts val="0"/>
              </a:spcAft>
              <a:buFont typeface="Arial" panose="020B0604020202020204" pitchFamily="34" charset="0"/>
              <a:buChar char="•"/>
              <a:defRPr sz="1400">
                <a:solidFill>
                  <a:schemeClr val="tx1"/>
                </a:solidFill>
              </a:defRPr>
            </a:lvl2pPr>
            <a:lvl3pPr marL="344488" indent="-174625">
              <a:lnSpc>
                <a:spcPct val="90000"/>
              </a:lnSpc>
              <a:spcBef>
                <a:spcPts val="600"/>
              </a:spcBef>
              <a:spcAft>
                <a:spcPts val="0"/>
              </a:spcAft>
              <a:buClr>
                <a:schemeClr val="tx1"/>
              </a:buClr>
              <a:buFont typeface="Arial" panose="020B0604020202020204" pitchFamily="34" charset="0"/>
              <a:buChar char="−"/>
              <a:defRPr sz="1400">
                <a:solidFill>
                  <a:schemeClr val="tx1"/>
                </a:solidFill>
              </a:defRPr>
            </a:lvl3pPr>
            <a:lvl4pPr marL="514350" indent="-169863">
              <a:lnSpc>
                <a:spcPct val="90000"/>
              </a:lnSpc>
              <a:spcBef>
                <a:spcPts val="600"/>
              </a:spcBef>
              <a:spcAft>
                <a:spcPts val="0"/>
              </a:spcAft>
              <a:buFont typeface="Arial" panose="020B0604020202020204" pitchFamily="34" charset="0"/>
              <a:buChar char="•"/>
              <a:defRPr sz="1400">
                <a:solidFill>
                  <a:schemeClr val="tx1"/>
                </a:solidFill>
              </a:defRPr>
            </a:lvl4pPr>
            <a:lvl5pPr marL="514350" indent="-169863">
              <a:lnSpc>
                <a:spcPct val="90000"/>
              </a:lnSpc>
              <a:spcBef>
                <a:spcPts val="600"/>
              </a:spcBef>
              <a:spcAft>
                <a:spcPts val="0"/>
              </a:spcAft>
              <a:defRPr sz="1400">
                <a:solidFill>
                  <a:schemeClr val="tx1"/>
                </a:solidFill>
              </a:defRPr>
            </a:lvl5pPr>
          </a:lstStyle>
          <a:p>
            <a:pPr lvl="0"/>
            <a:r>
              <a:rPr lang="en-US"/>
              <a:t>Type Arial 14pt regular (max. 3 lines)</a:t>
            </a:r>
          </a:p>
          <a:p>
            <a:pPr lvl="1"/>
            <a:r>
              <a:rPr lang="en-US"/>
              <a:t>Second level</a:t>
            </a:r>
          </a:p>
          <a:p>
            <a:pPr lvl="2"/>
            <a:r>
              <a:rPr lang="en-US"/>
              <a:t>Third level</a:t>
            </a:r>
          </a:p>
          <a:p>
            <a:pPr lvl="3"/>
            <a:r>
              <a:rPr lang="en-US"/>
              <a:t>Fourth level</a:t>
            </a:r>
          </a:p>
          <a:p>
            <a:pPr lvl="4"/>
            <a:r>
              <a:rPr lang="en-US"/>
              <a:t>Fifth level</a:t>
            </a:r>
          </a:p>
        </p:txBody>
      </p:sp>
      <p:sp>
        <p:nvSpPr>
          <p:cNvPr id="11" name="Orange title 1">
            <a:extLst>
              <a:ext uri="{FF2B5EF4-FFF2-40B4-BE49-F238E27FC236}">
                <a16:creationId xmlns:a16="http://schemas.microsoft.com/office/drawing/2014/main" id="{B773BA63-66AD-48D1-8415-802E35524323}"/>
              </a:ext>
            </a:extLst>
          </p:cNvPr>
          <p:cNvSpPr>
            <a:spLocks noGrp="1"/>
          </p:cNvSpPr>
          <p:nvPr>
            <p:ph type="body" sz="quarter" idx="19" hasCustomPrompt="1"/>
          </p:nvPr>
        </p:nvSpPr>
        <p:spPr bwMode="gray">
          <a:xfrm>
            <a:off x="713546" y="3868738"/>
            <a:ext cx="3335482" cy="457200"/>
          </a:xfrm>
        </p:spPr>
        <p:txBody>
          <a:bodyPr anchor="b" anchorCtr="0">
            <a:spAutoFit/>
          </a:bodyPr>
          <a:lstStyle>
            <a:lvl1pPr algn="l">
              <a:lnSpc>
                <a:spcPct val="90000"/>
              </a:lnSpc>
              <a:spcBef>
                <a:spcPts val="0"/>
              </a:spcBef>
              <a:spcAft>
                <a:spcPts val="0"/>
              </a:spcAft>
              <a:defRPr sz="1600" b="1">
                <a:solidFill>
                  <a:schemeClr val="tx1"/>
                </a:solidFill>
              </a:defRPr>
            </a:lvl1pPr>
          </a:lstStyle>
          <a:p>
            <a:pPr lvl="0"/>
            <a:r>
              <a:rPr lang="en-US"/>
              <a:t>Column header; Arial 16pt bold (max. 2 lines)</a:t>
            </a:r>
          </a:p>
        </p:txBody>
      </p:sp>
      <p:sp>
        <p:nvSpPr>
          <p:cNvPr id="12" name="Orange title 2">
            <a:extLst>
              <a:ext uri="{FF2B5EF4-FFF2-40B4-BE49-F238E27FC236}">
                <a16:creationId xmlns:a16="http://schemas.microsoft.com/office/drawing/2014/main" id="{E7713D74-FEFB-48CE-B1F4-C911361854BD}"/>
              </a:ext>
            </a:extLst>
          </p:cNvPr>
          <p:cNvSpPr>
            <a:spLocks noGrp="1"/>
          </p:cNvSpPr>
          <p:nvPr>
            <p:ph type="body" sz="quarter" idx="20" hasCustomPrompt="1"/>
          </p:nvPr>
        </p:nvSpPr>
        <p:spPr bwMode="gray">
          <a:xfrm>
            <a:off x="4428260" y="3868738"/>
            <a:ext cx="3335482" cy="457200"/>
          </a:xfrm>
        </p:spPr>
        <p:txBody>
          <a:bodyPr anchor="b" anchorCtr="0">
            <a:spAutoFit/>
          </a:bodyPr>
          <a:lstStyle>
            <a:lvl1pPr algn="l">
              <a:lnSpc>
                <a:spcPct val="90000"/>
              </a:lnSpc>
              <a:spcBef>
                <a:spcPts val="0"/>
              </a:spcBef>
              <a:spcAft>
                <a:spcPts val="0"/>
              </a:spcAft>
              <a:defRPr sz="1600" b="1">
                <a:solidFill>
                  <a:schemeClr val="tx1"/>
                </a:solidFill>
              </a:defRPr>
            </a:lvl1pPr>
          </a:lstStyle>
          <a:p>
            <a:pPr lvl="0"/>
            <a:r>
              <a:rPr lang="en-US"/>
              <a:t>Column header; Arial 16pt bold (max. 2 lines)</a:t>
            </a:r>
          </a:p>
        </p:txBody>
      </p:sp>
      <p:sp>
        <p:nvSpPr>
          <p:cNvPr id="13" name="Orange title 3">
            <a:extLst>
              <a:ext uri="{FF2B5EF4-FFF2-40B4-BE49-F238E27FC236}">
                <a16:creationId xmlns:a16="http://schemas.microsoft.com/office/drawing/2014/main" id="{41ED603E-9B7F-4047-8088-E30E30DDDE31}"/>
              </a:ext>
            </a:extLst>
          </p:cNvPr>
          <p:cNvSpPr>
            <a:spLocks noGrp="1"/>
          </p:cNvSpPr>
          <p:nvPr>
            <p:ph type="body" sz="quarter" idx="21" hasCustomPrompt="1"/>
          </p:nvPr>
        </p:nvSpPr>
        <p:spPr bwMode="gray">
          <a:xfrm>
            <a:off x="8142974" y="3868738"/>
            <a:ext cx="3335482" cy="457200"/>
          </a:xfrm>
        </p:spPr>
        <p:txBody>
          <a:bodyPr anchor="b" anchorCtr="0">
            <a:spAutoFit/>
          </a:bodyPr>
          <a:lstStyle>
            <a:lvl1pPr algn="l">
              <a:lnSpc>
                <a:spcPct val="90000"/>
              </a:lnSpc>
              <a:spcBef>
                <a:spcPts val="0"/>
              </a:spcBef>
              <a:spcAft>
                <a:spcPts val="0"/>
              </a:spcAft>
              <a:defRPr sz="1600" b="1">
                <a:solidFill>
                  <a:schemeClr val="tx1"/>
                </a:solidFill>
              </a:defRPr>
            </a:lvl1pPr>
          </a:lstStyle>
          <a:p>
            <a:pPr lvl="0"/>
            <a:r>
              <a:rPr lang="en-US"/>
              <a:t>Column header; Arial 16pt bold (max. 2 lines)</a:t>
            </a:r>
          </a:p>
        </p:txBody>
      </p:sp>
      <p:sp>
        <p:nvSpPr>
          <p:cNvPr id="14" name="Circle 3">
            <a:extLst>
              <a:ext uri="{FF2B5EF4-FFF2-40B4-BE49-F238E27FC236}">
                <a16:creationId xmlns:a16="http://schemas.microsoft.com/office/drawing/2014/main" id="{B890C141-A5F1-4F9C-9F6C-B63AE5210FCD}"/>
              </a:ext>
            </a:extLst>
          </p:cNvPr>
          <p:cNvSpPr>
            <a:spLocks noGrp="1" noChangeAspect="1"/>
          </p:cNvSpPr>
          <p:nvPr>
            <p:ph type="body" sz="quarter" idx="16" hasCustomPrompt="1"/>
          </p:nvPr>
        </p:nvSpPr>
        <p:spPr bwMode="gray">
          <a:xfrm>
            <a:off x="8897061" y="1828800"/>
            <a:ext cx="1827307" cy="1828800"/>
          </a:xfrm>
          <a:prstGeom prst="ellipse">
            <a:avLst/>
          </a:prstGeom>
          <a:ln w="19050">
            <a:solidFill>
              <a:schemeClr val="accent6"/>
            </a:solidFill>
          </a:ln>
        </p:spPr>
        <p:txBody>
          <a:bodyPr anchor="ctr"/>
          <a:lstStyle>
            <a:lvl1pPr algn="ctr">
              <a:buNone/>
              <a:defRPr sz="1200">
                <a:solidFill>
                  <a:schemeClr val="tx1"/>
                </a:solidFill>
              </a:defRPr>
            </a:lvl1pPr>
          </a:lstStyle>
          <a:p>
            <a:pPr lvl="0"/>
            <a:r>
              <a:rPr lang="en-US"/>
              <a:t>Place icon here. </a:t>
            </a:r>
            <a:br>
              <a:rPr lang="en-US"/>
            </a:br>
            <a:r>
              <a:rPr lang="en-US"/>
              <a:t>To hide this text, place cursor, then hit space bar. Duplicate or delete as needed.</a:t>
            </a:r>
          </a:p>
        </p:txBody>
      </p:sp>
      <p:sp>
        <p:nvSpPr>
          <p:cNvPr id="15" name="Circle 2">
            <a:extLst>
              <a:ext uri="{FF2B5EF4-FFF2-40B4-BE49-F238E27FC236}">
                <a16:creationId xmlns:a16="http://schemas.microsoft.com/office/drawing/2014/main" id="{E6415D3A-9F02-4141-8700-484D515DC240}"/>
              </a:ext>
            </a:extLst>
          </p:cNvPr>
          <p:cNvSpPr>
            <a:spLocks noGrp="1" noChangeAspect="1"/>
          </p:cNvSpPr>
          <p:nvPr>
            <p:ph type="body" sz="quarter" idx="15" hasCustomPrompt="1"/>
          </p:nvPr>
        </p:nvSpPr>
        <p:spPr bwMode="gray">
          <a:xfrm>
            <a:off x="5181601" y="1828800"/>
            <a:ext cx="1828800" cy="1828800"/>
          </a:xfrm>
          <a:prstGeom prst="ellipse">
            <a:avLst/>
          </a:prstGeom>
          <a:ln w="19050">
            <a:solidFill>
              <a:schemeClr val="accent6"/>
            </a:solidFill>
          </a:ln>
        </p:spPr>
        <p:txBody>
          <a:bodyPr anchor="ctr"/>
          <a:lstStyle>
            <a:lvl1pPr algn="ctr">
              <a:buNone/>
              <a:defRPr sz="1200">
                <a:solidFill>
                  <a:schemeClr val="tx1"/>
                </a:solidFill>
              </a:defRPr>
            </a:lvl1pPr>
          </a:lstStyle>
          <a:p>
            <a:pPr lvl="0"/>
            <a:r>
              <a:rPr lang="en-US"/>
              <a:t>Place icon here. </a:t>
            </a:r>
            <a:br>
              <a:rPr lang="en-US"/>
            </a:br>
            <a:r>
              <a:rPr lang="en-US"/>
              <a:t>To hide this text, place cursor, then hit space bar. Duplicate or delete as needed.</a:t>
            </a:r>
          </a:p>
        </p:txBody>
      </p:sp>
      <p:sp>
        <p:nvSpPr>
          <p:cNvPr id="16" name="Circle 1">
            <a:extLst>
              <a:ext uri="{FF2B5EF4-FFF2-40B4-BE49-F238E27FC236}">
                <a16:creationId xmlns:a16="http://schemas.microsoft.com/office/drawing/2014/main" id="{07302F66-7663-4407-9D3F-C7A5FD2D50FD}"/>
              </a:ext>
            </a:extLst>
          </p:cNvPr>
          <p:cNvSpPr>
            <a:spLocks noGrp="1" noChangeAspect="1"/>
          </p:cNvSpPr>
          <p:nvPr>
            <p:ph type="body" sz="quarter" idx="14" hasCustomPrompt="1"/>
          </p:nvPr>
        </p:nvSpPr>
        <p:spPr bwMode="gray">
          <a:xfrm>
            <a:off x="1467634" y="1828800"/>
            <a:ext cx="1827307" cy="1828800"/>
          </a:xfrm>
          <a:prstGeom prst="ellipse">
            <a:avLst/>
          </a:prstGeom>
          <a:ln w="19050">
            <a:solidFill>
              <a:schemeClr val="accent6"/>
            </a:solidFill>
          </a:ln>
        </p:spPr>
        <p:txBody>
          <a:bodyPr anchor="ctr"/>
          <a:lstStyle>
            <a:lvl1pPr algn="ctr">
              <a:buNone/>
              <a:defRPr sz="1200">
                <a:solidFill>
                  <a:schemeClr val="tx1"/>
                </a:solidFill>
              </a:defRPr>
            </a:lvl1pPr>
          </a:lstStyle>
          <a:p>
            <a:pPr lvl="0"/>
            <a:r>
              <a:rPr lang="en-US"/>
              <a:t>Place icon here. </a:t>
            </a:r>
            <a:br>
              <a:rPr lang="en-US"/>
            </a:br>
            <a:r>
              <a:rPr lang="en-US"/>
              <a:t>To hide this text, place cursor, then hit space bar. Duplicate or delete as needed.</a:t>
            </a:r>
          </a:p>
        </p:txBody>
      </p:sp>
      <p:sp>
        <p:nvSpPr>
          <p:cNvPr id="17" name="Title 1">
            <a:extLst>
              <a:ext uri="{FF2B5EF4-FFF2-40B4-BE49-F238E27FC236}">
                <a16:creationId xmlns:a16="http://schemas.microsoft.com/office/drawing/2014/main" id="{39436DBF-98D8-408D-9363-1BD37C7187D8}"/>
              </a:ext>
            </a:extLst>
          </p:cNvPr>
          <p:cNvSpPr>
            <a:spLocks noGrp="1"/>
          </p:cNvSpPr>
          <p:nvPr>
            <p:ph type="title" hasCustomPrompt="1"/>
          </p:nvPr>
        </p:nvSpPr>
        <p:spPr bwMode="gray">
          <a:xfrm>
            <a:off x="457199" y="555639"/>
            <a:ext cx="9601200" cy="332399"/>
          </a:xfrm>
        </p:spPr>
        <p:txBody>
          <a:bodyPr/>
          <a:lstStyle>
            <a:lvl1pPr>
              <a:defRPr sz="2400"/>
            </a:lvl1pPr>
          </a:lstStyle>
          <a:p>
            <a:r>
              <a:rPr lang="en-US"/>
              <a:t>Slide title; Arial 24 </a:t>
            </a:r>
            <a:r>
              <a:rPr lang="en-US" err="1"/>
              <a:t>pt</a:t>
            </a:r>
            <a:r>
              <a:rPr lang="en-US"/>
              <a:t> bold, sentence case (1 line)</a:t>
            </a:r>
          </a:p>
        </p:txBody>
      </p:sp>
    </p:spTree>
    <p:custDataLst>
      <p:tags r:id="rId1"/>
    </p:custDataLst>
    <p:extLst>
      <p:ext uri="{BB962C8B-B14F-4D97-AF65-F5344CB8AC3E}">
        <p14:creationId xmlns:p14="http://schemas.microsoft.com/office/powerpoint/2010/main" val="1756466853"/>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1_Icons">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a:xfrm>
            <a:off x="0" y="7170924"/>
            <a:ext cx="914400" cy="30778"/>
          </a:xfrm>
          <a:prstGeom prst="rect">
            <a:avLst/>
          </a:prstGeom>
        </p:spPr>
        <p:txBody>
          <a:bodyPr/>
          <a:lstStyle/>
          <a:p>
            <a:fld id="{6017203D-7AF0-48CF-9AA1-1400585FFB1C}" type="datetime1">
              <a:rPr lang="en-US" smtClean="0"/>
              <a:t>5/17/2023</a:t>
            </a:fld>
            <a:endParaRPr lang="en-US"/>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a:xfrm>
            <a:off x="0" y="7221433"/>
            <a:ext cx="914400" cy="30778"/>
          </a:xfrm>
          <a:prstGeom prst="rect">
            <a:avLst/>
          </a:prstGeom>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7" name="Subtitle placeholder">
            <a:extLst>
              <a:ext uri="{FF2B5EF4-FFF2-40B4-BE49-F238E27FC236}">
                <a16:creationId xmlns:a16="http://schemas.microsoft.com/office/drawing/2014/main" id="{2EBA8877-645B-4D38-9090-949E4DE3FABE}"/>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a:t>Slide subtitle; Arial 17.5pt bold, sentence case (1 line)</a:t>
            </a:r>
          </a:p>
        </p:txBody>
      </p:sp>
      <p:sp>
        <p:nvSpPr>
          <p:cNvPr id="17" name="Text 5">
            <a:extLst>
              <a:ext uri="{FF2B5EF4-FFF2-40B4-BE49-F238E27FC236}">
                <a16:creationId xmlns:a16="http://schemas.microsoft.com/office/drawing/2014/main" id="{6078C736-02C1-4543-B83D-FEFC0F00B710}"/>
              </a:ext>
            </a:extLst>
          </p:cNvPr>
          <p:cNvSpPr>
            <a:spLocks noGrp="1"/>
          </p:cNvSpPr>
          <p:nvPr>
            <p:ph type="body" sz="quarter" idx="23" hasCustomPrompt="1"/>
          </p:nvPr>
        </p:nvSpPr>
        <p:spPr bwMode="gray">
          <a:xfrm>
            <a:off x="9593580" y="3356760"/>
            <a:ext cx="2103120" cy="2663039"/>
          </a:xfrm>
          <a:solidFill>
            <a:schemeClr val="accent5">
              <a:lumMod val="20000"/>
              <a:lumOff val="80000"/>
            </a:schemeClr>
          </a:solidFill>
        </p:spPr>
        <p:txBody>
          <a:bodyPr lIns="137160" tIns="91440" rIns="137160" bIns="91440" anchor="t"/>
          <a:lstStyle>
            <a:lvl1pPr marL="0" indent="0" algn="l">
              <a:lnSpc>
                <a:spcPct val="90000"/>
              </a:lnSpc>
              <a:spcBef>
                <a:spcPts val="600"/>
              </a:spcBef>
              <a:spcAft>
                <a:spcPts val="0"/>
              </a:spcAft>
              <a:buFont typeface="Arial" panose="020B0604020202020204" pitchFamily="34" charset="0"/>
              <a:buNone/>
              <a:defRPr sz="1400">
                <a:solidFill>
                  <a:schemeClr val="tx1"/>
                </a:solidFill>
              </a:defRPr>
            </a:lvl1pPr>
            <a:lvl2pPr>
              <a:defRPr sz="1600"/>
            </a:lvl2pPr>
          </a:lstStyle>
          <a:p>
            <a:pPr lvl="0"/>
            <a:r>
              <a:rPr lang="en-US"/>
              <a:t>Text — add bullet if needed</a:t>
            </a:r>
          </a:p>
        </p:txBody>
      </p:sp>
      <p:sp>
        <p:nvSpPr>
          <p:cNvPr id="18" name="Header 5">
            <a:extLst>
              <a:ext uri="{FF2B5EF4-FFF2-40B4-BE49-F238E27FC236}">
                <a16:creationId xmlns:a16="http://schemas.microsoft.com/office/drawing/2014/main" id="{BEB304E1-05BD-4B18-8C14-7A11DB2131DC}"/>
              </a:ext>
              <a:ext uri="{C183D7F6-B498-43B3-948B-1728B52AA6E4}">
                <adec:decorative xmlns:adec="http://schemas.microsoft.com/office/drawing/2017/decorative" val="1"/>
              </a:ext>
            </a:extLst>
          </p:cNvPr>
          <p:cNvSpPr>
            <a:spLocks noGrp="1"/>
          </p:cNvSpPr>
          <p:nvPr>
            <p:ph type="body" sz="quarter" idx="18" hasCustomPrompt="1"/>
          </p:nvPr>
        </p:nvSpPr>
        <p:spPr bwMode="gray">
          <a:xfrm>
            <a:off x="9959340" y="1828798"/>
            <a:ext cx="1371600" cy="1371600"/>
          </a:xfrm>
          <a:noFill/>
        </p:spPr>
        <p:txBody>
          <a:bodyPr lIns="91440" tIns="45720" rIns="91440" bIns="45720" anchor="ctr"/>
          <a:lstStyle>
            <a:lvl1pPr marL="0" indent="0" algn="ctr" defTabSz="685800" rtl="0" eaLnBrk="1" latinLnBrk="0" hangingPunct="1">
              <a:lnSpc>
                <a:spcPct val="90000"/>
              </a:lnSpc>
              <a:spcBef>
                <a:spcPts val="0"/>
              </a:spcBef>
              <a:spcAft>
                <a:spcPts val="0"/>
              </a:spcAft>
              <a:buFont typeface="Arial" panose="020B0604020202020204" pitchFamily="34" charset="0"/>
              <a:buChar char="​"/>
              <a:defRPr lang="en-US" sz="1200" kern="1200" dirty="0">
                <a:solidFill>
                  <a:schemeClr val="tx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a:t>Delete box and place icon here</a:t>
            </a:r>
          </a:p>
        </p:txBody>
      </p:sp>
      <p:sp>
        <p:nvSpPr>
          <p:cNvPr id="19" name="Text 4">
            <a:extLst>
              <a:ext uri="{FF2B5EF4-FFF2-40B4-BE49-F238E27FC236}">
                <a16:creationId xmlns:a16="http://schemas.microsoft.com/office/drawing/2014/main" id="{C60A5C23-C60D-4409-8A95-82CA234E5105}"/>
              </a:ext>
            </a:extLst>
          </p:cNvPr>
          <p:cNvSpPr>
            <a:spLocks noGrp="1"/>
          </p:cNvSpPr>
          <p:nvPr>
            <p:ph type="body" sz="quarter" idx="22" hasCustomPrompt="1"/>
          </p:nvPr>
        </p:nvSpPr>
        <p:spPr bwMode="gray">
          <a:xfrm>
            <a:off x="7319010" y="3356760"/>
            <a:ext cx="2103120" cy="2663039"/>
          </a:xfrm>
          <a:solidFill>
            <a:schemeClr val="accent5">
              <a:lumMod val="20000"/>
              <a:lumOff val="80000"/>
            </a:schemeClr>
          </a:solidFill>
        </p:spPr>
        <p:txBody>
          <a:bodyPr lIns="137160" tIns="91440" rIns="137160" bIns="91440" anchor="t"/>
          <a:lstStyle>
            <a:lvl1pPr marL="0" indent="0" algn="l">
              <a:lnSpc>
                <a:spcPct val="90000"/>
              </a:lnSpc>
              <a:spcBef>
                <a:spcPts val="600"/>
              </a:spcBef>
              <a:spcAft>
                <a:spcPts val="0"/>
              </a:spcAft>
              <a:buFont typeface="Arial" panose="020B0604020202020204" pitchFamily="34" charset="0"/>
              <a:buNone/>
              <a:defRPr sz="1400">
                <a:solidFill>
                  <a:schemeClr val="tx1"/>
                </a:solidFill>
              </a:defRPr>
            </a:lvl1pPr>
            <a:lvl2pPr>
              <a:defRPr sz="1600"/>
            </a:lvl2pPr>
          </a:lstStyle>
          <a:p>
            <a:pPr lvl="0"/>
            <a:r>
              <a:rPr lang="en-US"/>
              <a:t>Text — add bullet if needed</a:t>
            </a:r>
          </a:p>
        </p:txBody>
      </p:sp>
      <p:sp>
        <p:nvSpPr>
          <p:cNvPr id="20" name="Header 4">
            <a:extLst>
              <a:ext uri="{FF2B5EF4-FFF2-40B4-BE49-F238E27FC236}">
                <a16:creationId xmlns:a16="http://schemas.microsoft.com/office/drawing/2014/main" id="{316F8CA1-10B9-4E86-9E1C-2EB35CE28041}"/>
              </a:ext>
              <a:ext uri="{C183D7F6-B498-43B3-948B-1728B52AA6E4}">
                <adec:decorative xmlns:adec="http://schemas.microsoft.com/office/drawing/2017/decorative" val="1"/>
              </a:ext>
            </a:extLst>
          </p:cNvPr>
          <p:cNvSpPr>
            <a:spLocks noGrp="1"/>
          </p:cNvSpPr>
          <p:nvPr>
            <p:ph type="body" sz="quarter" idx="17" hasCustomPrompt="1"/>
          </p:nvPr>
        </p:nvSpPr>
        <p:spPr bwMode="gray">
          <a:xfrm>
            <a:off x="7717701" y="1828798"/>
            <a:ext cx="1371600" cy="1371600"/>
          </a:xfrm>
          <a:noFill/>
        </p:spPr>
        <p:txBody>
          <a:bodyPr lIns="91440" tIns="45720" rIns="91440" bIns="45720" anchor="ctr"/>
          <a:lstStyle>
            <a:lvl1pPr marL="0" indent="0" algn="ctr" defTabSz="685800" rtl="0" eaLnBrk="1" latinLnBrk="0" hangingPunct="1">
              <a:lnSpc>
                <a:spcPct val="90000"/>
              </a:lnSpc>
              <a:spcBef>
                <a:spcPts val="0"/>
              </a:spcBef>
              <a:spcAft>
                <a:spcPts val="0"/>
              </a:spcAft>
              <a:buFont typeface="Arial" panose="020B0604020202020204" pitchFamily="34" charset="0"/>
              <a:buChar char="​"/>
              <a:defRPr lang="en-US" sz="1200" kern="1200" dirty="0">
                <a:solidFill>
                  <a:schemeClr val="tx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a:t>Delete box and place icon here</a:t>
            </a:r>
          </a:p>
        </p:txBody>
      </p:sp>
      <p:sp>
        <p:nvSpPr>
          <p:cNvPr id="21" name="Text 3">
            <a:extLst>
              <a:ext uri="{FF2B5EF4-FFF2-40B4-BE49-F238E27FC236}">
                <a16:creationId xmlns:a16="http://schemas.microsoft.com/office/drawing/2014/main" id="{7A247BFB-E630-413E-B18D-DFAE0DF844B0}"/>
              </a:ext>
            </a:extLst>
          </p:cNvPr>
          <p:cNvSpPr>
            <a:spLocks noGrp="1"/>
          </p:cNvSpPr>
          <p:nvPr>
            <p:ph type="body" sz="quarter" idx="21" hasCustomPrompt="1"/>
          </p:nvPr>
        </p:nvSpPr>
        <p:spPr bwMode="gray">
          <a:xfrm>
            <a:off x="5044440" y="3356760"/>
            <a:ext cx="2103120" cy="2663039"/>
          </a:xfrm>
          <a:solidFill>
            <a:schemeClr val="accent5">
              <a:lumMod val="20000"/>
              <a:lumOff val="80000"/>
            </a:schemeClr>
          </a:solidFill>
        </p:spPr>
        <p:txBody>
          <a:bodyPr lIns="137160" tIns="91440" rIns="137160" bIns="91440" anchor="t"/>
          <a:lstStyle>
            <a:lvl1pPr marL="0" indent="0" algn="l">
              <a:lnSpc>
                <a:spcPct val="90000"/>
              </a:lnSpc>
              <a:spcBef>
                <a:spcPts val="600"/>
              </a:spcBef>
              <a:spcAft>
                <a:spcPts val="0"/>
              </a:spcAft>
              <a:buFont typeface="Arial" panose="020B0604020202020204" pitchFamily="34" charset="0"/>
              <a:buNone/>
              <a:defRPr sz="1400">
                <a:solidFill>
                  <a:schemeClr val="tx1"/>
                </a:solidFill>
              </a:defRPr>
            </a:lvl1pPr>
            <a:lvl2pPr>
              <a:defRPr sz="1600"/>
            </a:lvl2pPr>
          </a:lstStyle>
          <a:p>
            <a:pPr lvl="0"/>
            <a:r>
              <a:rPr lang="en-US"/>
              <a:t>Text — add bullet if needed</a:t>
            </a:r>
          </a:p>
        </p:txBody>
      </p:sp>
      <p:sp>
        <p:nvSpPr>
          <p:cNvPr id="22" name="Header 3">
            <a:extLst>
              <a:ext uri="{FF2B5EF4-FFF2-40B4-BE49-F238E27FC236}">
                <a16:creationId xmlns:a16="http://schemas.microsoft.com/office/drawing/2014/main" id="{0ADC296B-0541-4037-B201-B77FF12B6094}"/>
              </a:ext>
              <a:ext uri="{C183D7F6-B498-43B3-948B-1728B52AA6E4}">
                <adec:decorative xmlns:adec="http://schemas.microsoft.com/office/drawing/2017/decorative" val="1"/>
              </a:ext>
            </a:extLst>
          </p:cNvPr>
          <p:cNvSpPr>
            <a:spLocks noGrp="1"/>
          </p:cNvSpPr>
          <p:nvPr>
            <p:ph type="body" sz="quarter" idx="16" hasCustomPrompt="1"/>
          </p:nvPr>
        </p:nvSpPr>
        <p:spPr bwMode="gray">
          <a:xfrm>
            <a:off x="5432154" y="1828798"/>
            <a:ext cx="1371600" cy="1371600"/>
          </a:xfrm>
          <a:noFill/>
        </p:spPr>
        <p:txBody>
          <a:bodyPr lIns="91440" tIns="45720" rIns="91440" bIns="45720" anchor="ctr"/>
          <a:lstStyle>
            <a:lvl1pPr marL="0" indent="0" algn="ctr" defTabSz="685800" rtl="0" eaLnBrk="1" latinLnBrk="0" hangingPunct="1">
              <a:lnSpc>
                <a:spcPct val="90000"/>
              </a:lnSpc>
              <a:spcBef>
                <a:spcPts val="0"/>
              </a:spcBef>
              <a:spcAft>
                <a:spcPts val="0"/>
              </a:spcAft>
              <a:buFont typeface="Arial" panose="020B0604020202020204" pitchFamily="34" charset="0"/>
              <a:buChar char="​"/>
              <a:defRPr lang="en-US" sz="1200" kern="1200" dirty="0">
                <a:solidFill>
                  <a:schemeClr val="tx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a:t>Delete box and place icon here</a:t>
            </a:r>
          </a:p>
        </p:txBody>
      </p:sp>
      <p:sp>
        <p:nvSpPr>
          <p:cNvPr id="23" name="Text 2">
            <a:extLst>
              <a:ext uri="{FF2B5EF4-FFF2-40B4-BE49-F238E27FC236}">
                <a16:creationId xmlns:a16="http://schemas.microsoft.com/office/drawing/2014/main" id="{20B1BEBB-7B59-4391-8778-3B0E629A714C}"/>
              </a:ext>
            </a:extLst>
          </p:cNvPr>
          <p:cNvSpPr>
            <a:spLocks noGrp="1"/>
          </p:cNvSpPr>
          <p:nvPr>
            <p:ph type="body" sz="quarter" idx="20" hasCustomPrompt="1"/>
          </p:nvPr>
        </p:nvSpPr>
        <p:spPr bwMode="gray">
          <a:xfrm>
            <a:off x="2769870" y="3356760"/>
            <a:ext cx="2103120" cy="2663039"/>
          </a:xfrm>
          <a:solidFill>
            <a:schemeClr val="accent5">
              <a:lumMod val="20000"/>
              <a:lumOff val="80000"/>
            </a:schemeClr>
          </a:solidFill>
        </p:spPr>
        <p:txBody>
          <a:bodyPr lIns="137160" tIns="91440" rIns="137160" bIns="91440" anchor="t"/>
          <a:lstStyle>
            <a:lvl1pPr marL="0" indent="0" algn="l">
              <a:lnSpc>
                <a:spcPct val="90000"/>
              </a:lnSpc>
              <a:spcBef>
                <a:spcPts val="600"/>
              </a:spcBef>
              <a:spcAft>
                <a:spcPts val="0"/>
              </a:spcAft>
              <a:buFont typeface="Arial" panose="020B0604020202020204" pitchFamily="34" charset="0"/>
              <a:buNone/>
              <a:defRPr sz="1400">
                <a:solidFill>
                  <a:schemeClr val="tx1"/>
                </a:solidFill>
              </a:defRPr>
            </a:lvl1pPr>
            <a:lvl2pPr>
              <a:defRPr sz="1600"/>
            </a:lvl2pPr>
          </a:lstStyle>
          <a:p>
            <a:pPr lvl="0"/>
            <a:r>
              <a:rPr lang="en-US"/>
              <a:t>Text — add bullet if needed</a:t>
            </a:r>
          </a:p>
        </p:txBody>
      </p:sp>
      <p:sp>
        <p:nvSpPr>
          <p:cNvPr id="24" name="Header 2">
            <a:extLst>
              <a:ext uri="{FF2B5EF4-FFF2-40B4-BE49-F238E27FC236}">
                <a16:creationId xmlns:a16="http://schemas.microsoft.com/office/drawing/2014/main" id="{ED864943-9303-4730-8B25-FF24C789CCFA}"/>
              </a:ext>
              <a:ext uri="{C183D7F6-B498-43B3-948B-1728B52AA6E4}">
                <adec:decorative xmlns:adec="http://schemas.microsoft.com/office/drawing/2017/decorative" val="1"/>
              </a:ext>
            </a:extLst>
          </p:cNvPr>
          <p:cNvSpPr>
            <a:spLocks noGrp="1"/>
          </p:cNvSpPr>
          <p:nvPr>
            <p:ph type="body" sz="quarter" idx="15" hasCustomPrompt="1"/>
          </p:nvPr>
        </p:nvSpPr>
        <p:spPr bwMode="gray">
          <a:xfrm>
            <a:off x="3146604" y="1828798"/>
            <a:ext cx="1371600" cy="1371600"/>
          </a:xfrm>
          <a:noFill/>
        </p:spPr>
        <p:txBody>
          <a:bodyPr lIns="91440" tIns="45720" rIns="91440" bIns="45720" anchor="ctr"/>
          <a:lstStyle>
            <a:lvl1pPr marL="0" indent="0" algn="ctr" defTabSz="685800" rtl="0" eaLnBrk="1" latinLnBrk="0" hangingPunct="1">
              <a:lnSpc>
                <a:spcPct val="90000"/>
              </a:lnSpc>
              <a:spcBef>
                <a:spcPts val="0"/>
              </a:spcBef>
              <a:spcAft>
                <a:spcPts val="0"/>
              </a:spcAft>
              <a:buFont typeface="Arial" panose="020B0604020202020204" pitchFamily="34" charset="0"/>
              <a:buChar char="​"/>
              <a:defRPr lang="en-US" sz="1200" kern="1200" dirty="0">
                <a:solidFill>
                  <a:schemeClr val="tx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a:t>Delete box and place icon here</a:t>
            </a:r>
          </a:p>
        </p:txBody>
      </p:sp>
      <p:sp>
        <p:nvSpPr>
          <p:cNvPr id="25" name="Text 1">
            <a:extLst>
              <a:ext uri="{FF2B5EF4-FFF2-40B4-BE49-F238E27FC236}">
                <a16:creationId xmlns:a16="http://schemas.microsoft.com/office/drawing/2014/main" id="{CDC67D02-5E98-4281-97A6-AFF84F42DF7B}"/>
              </a:ext>
            </a:extLst>
          </p:cNvPr>
          <p:cNvSpPr>
            <a:spLocks noGrp="1"/>
          </p:cNvSpPr>
          <p:nvPr>
            <p:ph type="body" sz="quarter" idx="19" hasCustomPrompt="1"/>
          </p:nvPr>
        </p:nvSpPr>
        <p:spPr bwMode="gray">
          <a:xfrm>
            <a:off x="495300" y="3356760"/>
            <a:ext cx="2103120" cy="2663039"/>
          </a:xfrm>
          <a:solidFill>
            <a:schemeClr val="accent5">
              <a:lumMod val="20000"/>
              <a:lumOff val="80000"/>
            </a:schemeClr>
          </a:solidFill>
        </p:spPr>
        <p:txBody>
          <a:bodyPr lIns="137160" tIns="91440" rIns="137160" bIns="91440" anchor="t"/>
          <a:lstStyle>
            <a:lvl1pPr marL="0" indent="0" algn="l">
              <a:lnSpc>
                <a:spcPct val="90000"/>
              </a:lnSpc>
              <a:spcBef>
                <a:spcPts val="600"/>
              </a:spcBef>
              <a:spcAft>
                <a:spcPts val="0"/>
              </a:spcAft>
              <a:buFont typeface="Arial" panose="020B0604020202020204" pitchFamily="34" charset="0"/>
              <a:buNone/>
              <a:defRPr sz="1400">
                <a:solidFill>
                  <a:schemeClr val="tx1"/>
                </a:solidFill>
              </a:defRPr>
            </a:lvl1pPr>
            <a:lvl2pPr>
              <a:defRPr sz="1600"/>
            </a:lvl2pPr>
          </a:lstStyle>
          <a:p>
            <a:pPr lvl="0"/>
            <a:r>
              <a:rPr lang="en-US"/>
              <a:t>Text — add bullet if needed</a:t>
            </a:r>
          </a:p>
        </p:txBody>
      </p:sp>
      <p:sp>
        <p:nvSpPr>
          <p:cNvPr id="26" name="Header 1">
            <a:extLst>
              <a:ext uri="{FF2B5EF4-FFF2-40B4-BE49-F238E27FC236}">
                <a16:creationId xmlns:a16="http://schemas.microsoft.com/office/drawing/2014/main" id="{CF3E28BB-ECA1-4F7D-943C-815FC99F1724}"/>
              </a:ext>
              <a:ext uri="{C183D7F6-B498-43B3-948B-1728B52AA6E4}">
                <adec:decorative xmlns:adec="http://schemas.microsoft.com/office/drawing/2017/decorative" val="1"/>
              </a:ext>
            </a:extLst>
          </p:cNvPr>
          <p:cNvSpPr>
            <a:spLocks noGrp="1"/>
          </p:cNvSpPr>
          <p:nvPr>
            <p:ph type="body" sz="quarter" idx="14" hasCustomPrompt="1"/>
          </p:nvPr>
        </p:nvSpPr>
        <p:spPr bwMode="gray">
          <a:xfrm>
            <a:off x="861060" y="1828797"/>
            <a:ext cx="1371600" cy="1371600"/>
          </a:xfrm>
          <a:noFill/>
        </p:spPr>
        <p:txBody>
          <a:bodyPr lIns="91440" tIns="45720" rIns="91440" bIns="45720" anchor="ctr"/>
          <a:lstStyle>
            <a:lvl1pPr marL="0" indent="0" algn="ctr" defTabSz="685800" rtl="0" eaLnBrk="1" latinLnBrk="0" hangingPunct="1">
              <a:lnSpc>
                <a:spcPct val="90000"/>
              </a:lnSpc>
              <a:spcBef>
                <a:spcPts val="0"/>
              </a:spcBef>
              <a:spcAft>
                <a:spcPts val="0"/>
              </a:spcAft>
              <a:buFont typeface="Arial" panose="020B0604020202020204" pitchFamily="34" charset="0"/>
              <a:buChar char="​"/>
              <a:defRPr lang="en-US" sz="1200" kern="1200" dirty="0">
                <a:solidFill>
                  <a:schemeClr val="tx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a:t>Delete box and place icon here</a:t>
            </a:r>
          </a:p>
        </p:txBody>
      </p:sp>
      <p:sp>
        <p:nvSpPr>
          <p:cNvPr id="27" name="Title 1">
            <a:extLst>
              <a:ext uri="{FF2B5EF4-FFF2-40B4-BE49-F238E27FC236}">
                <a16:creationId xmlns:a16="http://schemas.microsoft.com/office/drawing/2014/main" id="{D63D3841-EDE6-4903-ACE8-E71AAA6105F3}"/>
              </a:ext>
            </a:extLst>
          </p:cNvPr>
          <p:cNvSpPr>
            <a:spLocks noGrp="1"/>
          </p:cNvSpPr>
          <p:nvPr>
            <p:ph type="title" hasCustomPrompt="1"/>
          </p:nvPr>
        </p:nvSpPr>
        <p:spPr bwMode="gray">
          <a:xfrm>
            <a:off x="457199" y="555639"/>
            <a:ext cx="9601200" cy="332399"/>
          </a:xfrm>
        </p:spPr>
        <p:txBody>
          <a:bodyPr/>
          <a:lstStyle>
            <a:lvl1pPr>
              <a:defRPr sz="2400"/>
            </a:lvl1pPr>
          </a:lstStyle>
          <a:p>
            <a:r>
              <a:rPr lang="en-US"/>
              <a:t>Slide title; Arial 24 </a:t>
            </a:r>
            <a:r>
              <a:rPr lang="en-US" err="1"/>
              <a:t>pt</a:t>
            </a:r>
            <a:r>
              <a:rPr lang="en-US"/>
              <a:t> bold, sentence case (1 line)</a:t>
            </a:r>
          </a:p>
        </p:txBody>
      </p:sp>
    </p:spTree>
    <p:custDataLst>
      <p:tags r:id="rId1"/>
    </p:custDataLst>
    <p:extLst>
      <p:ext uri="{BB962C8B-B14F-4D97-AF65-F5344CB8AC3E}">
        <p14:creationId xmlns:p14="http://schemas.microsoft.com/office/powerpoint/2010/main" val="2152250413"/>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Photos">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a:xfrm>
            <a:off x="0" y="7170924"/>
            <a:ext cx="914400" cy="30778"/>
          </a:xfrm>
          <a:prstGeom prst="rect">
            <a:avLst/>
          </a:prstGeom>
        </p:spPr>
        <p:txBody>
          <a:bodyPr/>
          <a:lstStyle/>
          <a:p>
            <a:fld id="{6017203D-7AF0-48CF-9AA1-1400585FFB1C}" type="datetime1">
              <a:rPr lang="en-US" smtClean="0"/>
              <a:t>5/17/2023</a:t>
            </a:fld>
            <a:endParaRPr lang="en-US"/>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a:xfrm>
            <a:off x="0" y="7221433"/>
            <a:ext cx="914400" cy="30778"/>
          </a:xfrm>
          <a:prstGeom prst="rect">
            <a:avLst/>
          </a:prstGeom>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7" name="Subtitle placeholder">
            <a:extLst>
              <a:ext uri="{FF2B5EF4-FFF2-40B4-BE49-F238E27FC236}">
                <a16:creationId xmlns:a16="http://schemas.microsoft.com/office/drawing/2014/main" id="{2EBA8877-645B-4D38-9090-949E4DE3FABE}"/>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a:t>Slide subtitle; Arial 17.5pt bold, sentence case (1 line)</a:t>
            </a:r>
          </a:p>
        </p:txBody>
      </p:sp>
      <p:sp>
        <p:nvSpPr>
          <p:cNvPr id="8" name="Picture L">
            <a:extLst>
              <a:ext uri="{FF2B5EF4-FFF2-40B4-BE49-F238E27FC236}">
                <a16:creationId xmlns:a16="http://schemas.microsoft.com/office/drawing/2014/main" id="{283DFA75-BB81-4B60-BB0A-7844C25501AA}"/>
              </a:ext>
            </a:extLst>
          </p:cNvPr>
          <p:cNvSpPr>
            <a:spLocks noGrp="1"/>
          </p:cNvSpPr>
          <p:nvPr>
            <p:ph type="pic" sz="quarter" idx="23" hasCustomPrompt="1"/>
          </p:nvPr>
        </p:nvSpPr>
        <p:spPr bwMode="gray">
          <a:xfrm>
            <a:off x="495300" y="1828800"/>
            <a:ext cx="5605272" cy="4076700"/>
          </a:xfrm>
          <a:solidFill>
            <a:schemeClr val="bg1">
              <a:lumMod val="95000"/>
            </a:schemeClr>
          </a:solidFill>
        </p:spPr>
        <p:txBody>
          <a:bodyPr/>
          <a:lstStyle>
            <a:lvl1pPr algn="ctr">
              <a:lnSpc>
                <a:spcPct val="110000"/>
              </a:lnSpc>
              <a:spcBef>
                <a:spcPts val="0"/>
              </a:spcBef>
              <a:spcAft>
                <a:spcPts val="0"/>
              </a:spcAft>
              <a:defRPr sz="1200">
                <a:solidFill>
                  <a:schemeClr val="tx1"/>
                </a:solidFill>
              </a:defRPr>
            </a:lvl1pPr>
          </a:lstStyle>
          <a:p>
            <a:br>
              <a:rPr lang="en-US"/>
            </a:br>
            <a:br>
              <a:rPr lang="en-US"/>
            </a:br>
            <a:r>
              <a:rPr lang="en-US"/>
              <a:t>An image may be inserted into this region, but the dimensions should remain unchanged. To access brand photography, visit: library.optum.com.</a:t>
            </a:r>
            <a:br>
              <a:rPr lang="en-US"/>
            </a:br>
            <a:br>
              <a:rPr lang="en-US"/>
            </a:br>
            <a:r>
              <a:rPr lang="en-US"/>
              <a:t>Accessing the above library requires users to be a part of a SECURE group: </a:t>
            </a:r>
            <a:r>
              <a:rPr lang="en-US" err="1"/>
              <a:t>Optum_Library_Access_Photography</a:t>
            </a:r>
            <a:r>
              <a:rPr lang="en-US"/>
              <a:t>.</a:t>
            </a:r>
            <a:br>
              <a:rPr lang="en-US"/>
            </a:br>
            <a:br>
              <a:rPr lang="en-US"/>
            </a:br>
            <a:r>
              <a:rPr lang="en-US"/>
              <a:t>Request access if necessary.</a:t>
            </a:r>
          </a:p>
        </p:txBody>
      </p:sp>
      <p:sp>
        <p:nvSpPr>
          <p:cNvPr id="9" name="Picture R">
            <a:extLst>
              <a:ext uri="{FF2B5EF4-FFF2-40B4-BE49-F238E27FC236}">
                <a16:creationId xmlns:a16="http://schemas.microsoft.com/office/drawing/2014/main" id="{B974908B-72F4-4AC0-8F82-E63F7E84BAAD}"/>
              </a:ext>
            </a:extLst>
          </p:cNvPr>
          <p:cNvSpPr>
            <a:spLocks noGrp="1"/>
          </p:cNvSpPr>
          <p:nvPr>
            <p:ph type="pic" sz="quarter" idx="25" hasCustomPrompt="1"/>
          </p:nvPr>
        </p:nvSpPr>
        <p:spPr bwMode="gray">
          <a:xfrm>
            <a:off x="6096000" y="1828800"/>
            <a:ext cx="5605272" cy="4076700"/>
          </a:xfrm>
          <a:solidFill>
            <a:schemeClr val="bg1">
              <a:lumMod val="95000"/>
            </a:schemeClr>
          </a:solidFill>
        </p:spPr>
        <p:txBody>
          <a:bodyPr/>
          <a:lstStyle>
            <a:lvl1pPr algn="ctr">
              <a:lnSpc>
                <a:spcPct val="110000"/>
              </a:lnSpc>
              <a:spcBef>
                <a:spcPts val="0"/>
              </a:spcBef>
              <a:spcAft>
                <a:spcPts val="0"/>
              </a:spcAft>
              <a:defRPr sz="1200">
                <a:solidFill>
                  <a:schemeClr val="tx1"/>
                </a:solidFill>
              </a:defRPr>
            </a:lvl1pPr>
          </a:lstStyle>
          <a:p>
            <a:br>
              <a:rPr lang="en-US"/>
            </a:br>
            <a:br>
              <a:rPr lang="en-US"/>
            </a:br>
            <a:r>
              <a:rPr lang="en-US"/>
              <a:t>Click icon to add picture</a:t>
            </a:r>
          </a:p>
        </p:txBody>
      </p:sp>
      <p:sp>
        <p:nvSpPr>
          <p:cNvPr id="10" name="Text L">
            <a:extLst>
              <a:ext uri="{FF2B5EF4-FFF2-40B4-BE49-F238E27FC236}">
                <a16:creationId xmlns:a16="http://schemas.microsoft.com/office/drawing/2014/main" id="{37E45CA9-A311-4EF0-A411-5F20900D1808}"/>
              </a:ext>
            </a:extLst>
          </p:cNvPr>
          <p:cNvSpPr>
            <a:spLocks noGrp="1"/>
          </p:cNvSpPr>
          <p:nvPr>
            <p:ph type="body" sz="quarter" idx="24" hasCustomPrompt="1"/>
          </p:nvPr>
        </p:nvSpPr>
        <p:spPr bwMode="gray">
          <a:xfrm>
            <a:off x="2515544" y="5091829"/>
            <a:ext cx="3585028" cy="813669"/>
          </a:xfrm>
          <a:solidFill>
            <a:schemeClr val="accent6"/>
          </a:solidFill>
        </p:spPr>
        <p:txBody>
          <a:bodyPr lIns="137160" tIns="137160" rIns="137160" bIns="137160" anchor="t"/>
          <a:lstStyle>
            <a:lvl1pPr algn="l">
              <a:lnSpc>
                <a:spcPct val="90000"/>
              </a:lnSpc>
              <a:spcBef>
                <a:spcPts val="600"/>
              </a:spcBef>
              <a:spcAft>
                <a:spcPts val="0"/>
              </a:spcAft>
              <a:defRPr sz="1400">
                <a:solidFill>
                  <a:schemeClr val="bg1"/>
                </a:solidFill>
              </a:defRPr>
            </a:lvl1pPr>
          </a:lstStyle>
          <a:p>
            <a:pPr lvl="0"/>
            <a:r>
              <a:rPr lang="en-US"/>
              <a:t>Insert caption here | Delete if not needed</a:t>
            </a:r>
          </a:p>
        </p:txBody>
      </p:sp>
      <p:sp>
        <p:nvSpPr>
          <p:cNvPr id="11" name="Text R">
            <a:extLst>
              <a:ext uri="{FF2B5EF4-FFF2-40B4-BE49-F238E27FC236}">
                <a16:creationId xmlns:a16="http://schemas.microsoft.com/office/drawing/2014/main" id="{60A176D0-71A9-4257-8AEF-CE9A4078BAA4}"/>
              </a:ext>
            </a:extLst>
          </p:cNvPr>
          <p:cNvSpPr>
            <a:spLocks noGrp="1"/>
          </p:cNvSpPr>
          <p:nvPr>
            <p:ph type="body" sz="quarter" idx="26" hasCustomPrompt="1"/>
          </p:nvPr>
        </p:nvSpPr>
        <p:spPr bwMode="gray">
          <a:xfrm>
            <a:off x="8116824" y="5091829"/>
            <a:ext cx="3584448" cy="813669"/>
          </a:xfrm>
          <a:solidFill>
            <a:schemeClr val="accent6"/>
          </a:solidFill>
        </p:spPr>
        <p:txBody>
          <a:bodyPr lIns="137160" tIns="137160" rIns="137160" bIns="137160" anchor="t"/>
          <a:lstStyle>
            <a:lvl1pPr algn="l">
              <a:lnSpc>
                <a:spcPct val="90000"/>
              </a:lnSpc>
              <a:spcBef>
                <a:spcPts val="600"/>
              </a:spcBef>
              <a:spcAft>
                <a:spcPts val="0"/>
              </a:spcAft>
              <a:defRPr sz="1400">
                <a:solidFill>
                  <a:schemeClr val="bg1"/>
                </a:solidFill>
              </a:defRPr>
            </a:lvl1pPr>
          </a:lstStyle>
          <a:p>
            <a:pPr lvl="0"/>
            <a:r>
              <a:rPr lang="en-US"/>
              <a:t>Insert caption here | Delete if not needed</a:t>
            </a:r>
          </a:p>
        </p:txBody>
      </p:sp>
      <p:sp>
        <p:nvSpPr>
          <p:cNvPr id="12" name="Title 1">
            <a:extLst>
              <a:ext uri="{FF2B5EF4-FFF2-40B4-BE49-F238E27FC236}">
                <a16:creationId xmlns:a16="http://schemas.microsoft.com/office/drawing/2014/main" id="{A93088AF-ED44-455B-9FDE-B7F57E74DD8D}"/>
              </a:ext>
            </a:extLst>
          </p:cNvPr>
          <p:cNvSpPr>
            <a:spLocks noGrp="1"/>
          </p:cNvSpPr>
          <p:nvPr>
            <p:ph type="title" hasCustomPrompt="1"/>
          </p:nvPr>
        </p:nvSpPr>
        <p:spPr bwMode="gray">
          <a:xfrm>
            <a:off x="457199" y="555639"/>
            <a:ext cx="9601200" cy="332399"/>
          </a:xfrm>
        </p:spPr>
        <p:txBody>
          <a:bodyPr/>
          <a:lstStyle>
            <a:lvl1pPr>
              <a:defRPr sz="2400"/>
            </a:lvl1pPr>
          </a:lstStyle>
          <a:p>
            <a:r>
              <a:rPr lang="en-US"/>
              <a:t>Slide title; Arial 24 </a:t>
            </a:r>
            <a:r>
              <a:rPr lang="en-US" err="1"/>
              <a:t>pt</a:t>
            </a:r>
            <a:r>
              <a:rPr lang="en-US"/>
              <a:t> bold, sentence case (1 line)</a:t>
            </a:r>
          </a:p>
        </p:txBody>
      </p:sp>
    </p:spTree>
    <p:custDataLst>
      <p:tags r:id="rId1"/>
    </p:custDataLst>
    <p:extLst>
      <p:ext uri="{BB962C8B-B14F-4D97-AF65-F5344CB8AC3E}">
        <p14:creationId xmlns:p14="http://schemas.microsoft.com/office/powerpoint/2010/main" val="536718834"/>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3_Photos">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a:xfrm>
            <a:off x="0" y="7170924"/>
            <a:ext cx="914400" cy="30778"/>
          </a:xfrm>
          <a:prstGeom prst="rect">
            <a:avLst/>
          </a:prstGeom>
        </p:spPr>
        <p:txBody>
          <a:bodyPr/>
          <a:lstStyle/>
          <a:p>
            <a:fld id="{6017203D-7AF0-48CF-9AA1-1400585FFB1C}" type="datetime1">
              <a:rPr lang="en-US" smtClean="0"/>
              <a:t>5/17/2023</a:t>
            </a:fld>
            <a:endParaRPr lang="en-US"/>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a:xfrm>
            <a:off x="0" y="7221433"/>
            <a:ext cx="914400" cy="30778"/>
          </a:xfrm>
          <a:prstGeom prst="rect">
            <a:avLst/>
          </a:prstGeom>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7" name="Subtitle placeholder">
            <a:extLst>
              <a:ext uri="{FF2B5EF4-FFF2-40B4-BE49-F238E27FC236}">
                <a16:creationId xmlns:a16="http://schemas.microsoft.com/office/drawing/2014/main" id="{2EBA8877-645B-4D38-9090-949E4DE3FABE}"/>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a:t>Slide subtitle; Arial 17.5pt bold, sentence case (1 line)</a:t>
            </a:r>
          </a:p>
        </p:txBody>
      </p:sp>
      <p:sp>
        <p:nvSpPr>
          <p:cNvPr id="8" name="Picture 3">
            <a:extLst>
              <a:ext uri="{FF2B5EF4-FFF2-40B4-BE49-F238E27FC236}">
                <a16:creationId xmlns:a16="http://schemas.microsoft.com/office/drawing/2014/main" id="{BE3B1479-1418-49AF-A2BF-5D5412EB84FD}"/>
              </a:ext>
            </a:extLst>
          </p:cNvPr>
          <p:cNvSpPr>
            <a:spLocks noGrp="1"/>
          </p:cNvSpPr>
          <p:nvPr>
            <p:ph type="pic" sz="quarter" idx="25" hasCustomPrompt="1"/>
          </p:nvPr>
        </p:nvSpPr>
        <p:spPr bwMode="gray">
          <a:xfrm>
            <a:off x="7965948" y="1828800"/>
            <a:ext cx="3730752" cy="4076700"/>
          </a:xfrm>
          <a:solidFill>
            <a:schemeClr val="bg1">
              <a:lumMod val="95000"/>
            </a:schemeClr>
          </a:solidFill>
        </p:spPr>
        <p:txBody>
          <a:bodyPr/>
          <a:lstStyle>
            <a:lvl1pPr algn="ctr">
              <a:defRPr sz="1200">
                <a:solidFill>
                  <a:schemeClr val="tx1"/>
                </a:solidFill>
              </a:defRPr>
            </a:lvl1pPr>
          </a:lstStyle>
          <a:p>
            <a:br>
              <a:rPr lang="en-US"/>
            </a:br>
            <a:br>
              <a:rPr lang="en-US"/>
            </a:br>
            <a:r>
              <a:rPr lang="en-US"/>
              <a:t>Click icon to add picture</a:t>
            </a:r>
          </a:p>
        </p:txBody>
      </p:sp>
      <p:sp>
        <p:nvSpPr>
          <p:cNvPr id="9" name="Text 3">
            <a:extLst>
              <a:ext uri="{FF2B5EF4-FFF2-40B4-BE49-F238E27FC236}">
                <a16:creationId xmlns:a16="http://schemas.microsoft.com/office/drawing/2014/main" id="{D2ED6155-DF54-4396-9FCD-64EDB270954C}"/>
              </a:ext>
            </a:extLst>
          </p:cNvPr>
          <p:cNvSpPr>
            <a:spLocks noGrp="1"/>
          </p:cNvSpPr>
          <p:nvPr>
            <p:ph type="body" sz="quarter" idx="26" hasCustomPrompt="1"/>
          </p:nvPr>
        </p:nvSpPr>
        <p:spPr bwMode="gray">
          <a:xfrm>
            <a:off x="9619342" y="4533900"/>
            <a:ext cx="2077358" cy="1371600"/>
          </a:xfrm>
          <a:solidFill>
            <a:schemeClr val="accent6"/>
          </a:solidFill>
        </p:spPr>
        <p:txBody>
          <a:bodyPr lIns="137160" tIns="137160" rIns="137160" bIns="137160" anchor="t"/>
          <a:lstStyle>
            <a:lvl1pPr algn="l">
              <a:lnSpc>
                <a:spcPct val="90000"/>
              </a:lnSpc>
              <a:spcBef>
                <a:spcPts val="0"/>
              </a:spcBef>
              <a:spcAft>
                <a:spcPts val="0"/>
              </a:spcAft>
              <a:defRPr sz="1400">
                <a:solidFill>
                  <a:schemeClr val="bg1"/>
                </a:solidFill>
              </a:defRPr>
            </a:lvl1pPr>
          </a:lstStyle>
          <a:p>
            <a:pPr lvl="0"/>
            <a:r>
              <a:rPr lang="en-US"/>
              <a:t>Insert caption here | Delete if not needed</a:t>
            </a:r>
          </a:p>
        </p:txBody>
      </p:sp>
      <p:sp>
        <p:nvSpPr>
          <p:cNvPr id="10" name="Picture 2">
            <a:extLst>
              <a:ext uri="{FF2B5EF4-FFF2-40B4-BE49-F238E27FC236}">
                <a16:creationId xmlns:a16="http://schemas.microsoft.com/office/drawing/2014/main" id="{0C3A4DF0-91FB-4405-91A9-8FDE7C15737B}"/>
              </a:ext>
            </a:extLst>
          </p:cNvPr>
          <p:cNvSpPr>
            <a:spLocks noGrp="1"/>
          </p:cNvSpPr>
          <p:nvPr>
            <p:ph type="pic" sz="quarter" idx="23" hasCustomPrompt="1"/>
          </p:nvPr>
        </p:nvSpPr>
        <p:spPr bwMode="gray">
          <a:xfrm>
            <a:off x="4230624" y="1828800"/>
            <a:ext cx="3730752" cy="4076700"/>
          </a:xfrm>
          <a:solidFill>
            <a:schemeClr val="bg1">
              <a:lumMod val="95000"/>
            </a:schemeClr>
          </a:solidFill>
        </p:spPr>
        <p:txBody>
          <a:bodyPr/>
          <a:lstStyle>
            <a:lvl1pPr algn="ctr">
              <a:defRPr sz="1100">
                <a:solidFill>
                  <a:schemeClr val="tx1"/>
                </a:solidFill>
              </a:defRPr>
            </a:lvl1pPr>
          </a:lstStyle>
          <a:p>
            <a:br>
              <a:rPr lang="en-US"/>
            </a:br>
            <a:br>
              <a:rPr lang="en-US"/>
            </a:br>
            <a:r>
              <a:rPr lang="en-US"/>
              <a:t>An image may be inserted into this region, but the dimensions should remain unchanged. To access brand photography, visit: library.optum.com.</a:t>
            </a:r>
            <a:br>
              <a:rPr lang="en-US"/>
            </a:br>
            <a:br>
              <a:rPr lang="en-US"/>
            </a:br>
            <a:r>
              <a:rPr lang="en-US"/>
              <a:t>Accessing the library requires users to be a part of a SECURE group: </a:t>
            </a:r>
            <a:r>
              <a:rPr lang="en-US" err="1"/>
              <a:t>Optum_Library_Access_Photography</a:t>
            </a:r>
            <a:r>
              <a:rPr lang="en-US"/>
              <a:t>.</a:t>
            </a:r>
            <a:br>
              <a:rPr lang="en-US"/>
            </a:br>
            <a:br>
              <a:rPr lang="en-US"/>
            </a:br>
            <a:r>
              <a:rPr lang="en-US"/>
              <a:t>Request access if necessary.</a:t>
            </a:r>
          </a:p>
        </p:txBody>
      </p:sp>
      <p:sp>
        <p:nvSpPr>
          <p:cNvPr id="11" name="Text  2">
            <a:extLst>
              <a:ext uri="{FF2B5EF4-FFF2-40B4-BE49-F238E27FC236}">
                <a16:creationId xmlns:a16="http://schemas.microsoft.com/office/drawing/2014/main" id="{6F47D65E-5296-4E1D-B019-38D9E5F05FD4}"/>
              </a:ext>
            </a:extLst>
          </p:cNvPr>
          <p:cNvSpPr>
            <a:spLocks noGrp="1"/>
          </p:cNvSpPr>
          <p:nvPr>
            <p:ph type="body" sz="quarter" idx="24" hasCustomPrompt="1"/>
          </p:nvPr>
        </p:nvSpPr>
        <p:spPr bwMode="gray">
          <a:xfrm>
            <a:off x="5884018" y="4533900"/>
            <a:ext cx="2077358" cy="1371600"/>
          </a:xfrm>
          <a:solidFill>
            <a:schemeClr val="accent6"/>
          </a:solidFill>
        </p:spPr>
        <p:txBody>
          <a:bodyPr lIns="137160" tIns="137160" rIns="137160" bIns="137160" anchor="t"/>
          <a:lstStyle>
            <a:lvl1pPr algn="l">
              <a:lnSpc>
                <a:spcPct val="90000"/>
              </a:lnSpc>
              <a:spcBef>
                <a:spcPts val="0"/>
              </a:spcBef>
              <a:spcAft>
                <a:spcPts val="0"/>
              </a:spcAft>
              <a:defRPr sz="1400">
                <a:solidFill>
                  <a:schemeClr val="bg1"/>
                </a:solidFill>
              </a:defRPr>
            </a:lvl1pPr>
          </a:lstStyle>
          <a:p>
            <a:pPr lvl="0"/>
            <a:r>
              <a:rPr lang="en-US"/>
              <a:t>Insert caption here | Delete if not needed</a:t>
            </a:r>
          </a:p>
        </p:txBody>
      </p:sp>
      <p:sp>
        <p:nvSpPr>
          <p:cNvPr id="12" name="Picture 1">
            <a:extLst>
              <a:ext uri="{FF2B5EF4-FFF2-40B4-BE49-F238E27FC236}">
                <a16:creationId xmlns:a16="http://schemas.microsoft.com/office/drawing/2014/main" id="{775AD686-1675-407E-92AF-38E480D83967}"/>
              </a:ext>
            </a:extLst>
          </p:cNvPr>
          <p:cNvSpPr>
            <a:spLocks noGrp="1"/>
          </p:cNvSpPr>
          <p:nvPr>
            <p:ph type="pic" sz="quarter" idx="22" hasCustomPrompt="1"/>
          </p:nvPr>
        </p:nvSpPr>
        <p:spPr bwMode="gray">
          <a:xfrm>
            <a:off x="495300" y="1828800"/>
            <a:ext cx="3730752" cy="4076700"/>
          </a:xfrm>
          <a:solidFill>
            <a:schemeClr val="bg1">
              <a:lumMod val="95000"/>
            </a:schemeClr>
          </a:solidFill>
        </p:spPr>
        <p:txBody>
          <a:bodyPr/>
          <a:lstStyle>
            <a:lvl1pPr algn="ctr">
              <a:defRPr sz="1200">
                <a:solidFill>
                  <a:schemeClr val="tx1"/>
                </a:solidFill>
              </a:defRPr>
            </a:lvl1pPr>
          </a:lstStyle>
          <a:p>
            <a:br>
              <a:rPr lang="en-US"/>
            </a:br>
            <a:br>
              <a:rPr lang="en-US"/>
            </a:br>
            <a:r>
              <a:rPr lang="en-US"/>
              <a:t>Click icon to add picture</a:t>
            </a:r>
          </a:p>
        </p:txBody>
      </p:sp>
      <p:sp>
        <p:nvSpPr>
          <p:cNvPr id="13" name="Text 1">
            <a:extLst>
              <a:ext uri="{FF2B5EF4-FFF2-40B4-BE49-F238E27FC236}">
                <a16:creationId xmlns:a16="http://schemas.microsoft.com/office/drawing/2014/main" id="{4EE10A9F-281B-43F3-9EAB-CA77EDEA8026}"/>
              </a:ext>
            </a:extLst>
          </p:cNvPr>
          <p:cNvSpPr>
            <a:spLocks noGrp="1"/>
          </p:cNvSpPr>
          <p:nvPr>
            <p:ph type="body" sz="quarter" idx="14" hasCustomPrompt="1"/>
          </p:nvPr>
        </p:nvSpPr>
        <p:spPr bwMode="gray">
          <a:xfrm>
            <a:off x="2148694" y="4533900"/>
            <a:ext cx="2077358" cy="1371600"/>
          </a:xfrm>
          <a:solidFill>
            <a:schemeClr val="accent6"/>
          </a:solidFill>
        </p:spPr>
        <p:txBody>
          <a:bodyPr lIns="137160" tIns="137160" rIns="137160" bIns="137160" anchor="t"/>
          <a:lstStyle>
            <a:lvl1pPr algn="l">
              <a:lnSpc>
                <a:spcPct val="90000"/>
              </a:lnSpc>
              <a:spcBef>
                <a:spcPts val="0"/>
              </a:spcBef>
              <a:spcAft>
                <a:spcPts val="0"/>
              </a:spcAft>
              <a:defRPr sz="1400">
                <a:solidFill>
                  <a:schemeClr val="bg1"/>
                </a:solidFill>
              </a:defRPr>
            </a:lvl1pPr>
          </a:lstStyle>
          <a:p>
            <a:pPr lvl="0"/>
            <a:r>
              <a:rPr lang="en-US"/>
              <a:t>Insert caption here | Delete if not needed</a:t>
            </a:r>
          </a:p>
        </p:txBody>
      </p:sp>
      <p:sp>
        <p:nvSpPr>
          <p:cNvPr id="14" name="Title 1">
            <a:extLst>
              <a:ext uri="{FF2B5EF4-FFF2-40B4-BE49-F238E27FC236}">
                <a16:creationId xmlns:a16="http://schemas.microsoft.com/office/drawing/2014/main" id="{CEFC49AF-E9F4-4D0A-8641-95DEB01EA195}"/>
              </a:ext>
            </a:extLst>
          </p:cNvPr>
          <p:cNvSpPr>
            <a:spLocks noGrp="1"/>
          </p:cNvSpPr>
          <p:nvPr>
            <p:ph type="title" hasCustomPrompt="1"/>
          </p:nvPr>
        </p:nvSpPr>
        <p:spPr bwMode="gray">
          <a:xfrm>
            <a:off x="457199" y="555639"/>
            <a:ext cx="9601200" cy="332399"/>
          </a:xfrm>
        </p:spPr>
        <p:txBody>
          <a:bodyPr/>
          <a:lstStyle>
            <a:lvl1pPr>
              <a:defRPr sz="2400"/>
            </a:lvl1pPr>
          </a:lstStyle>
          <a:p>
            <a:r>
              <a:rPr lang="en-US"/>
              <a:t>Slide title; Arial 24 </a:t>
            </a:r>
            <a:r>
              <a:rPr lang="en-US" err="1"/>
              <a:t>pt</a:t>
            </a:r>
            <a:r>
              <a:rPr lang="en-US"/>
              <a:t> bold, sentence case (1 line)</a:t>
            </a:r>
          </a:p>
        </p:txBody>
      </p:sp>
    </p:spTree>
    <p:custDataLst>
      <p:tags r:id="rId1"/>
    </p:custDataLst>
    <p:extLst>
      <p:ext uri="{BB962C8B-B14F-4D97-AF65-F5344CB8AC3E}">
        <p14:creationId xmlns:p14="http://schemas.microsoft.com/office/powerpoint/2010/main" val="3052630054"/>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4_photos">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a:xfrm>
            <a:off x="0" y="7170924"/>
            <a:ext cx="914400" cy="30778"/>
          </a:xfrm>
          <a:prstGeom prst="rect">
            <a:avLst/>
          </a:prstGeom>
        </p:spPr>
        <p:txBody>
          <a:bodyPr/>
          <a:lstStyle/>
          <a:p>
            <a:fld id="{6017203D-7AF0-48CF-9AA1-1400585FFB1C}" type="datetime1">
              <a:rPr lang="en-US" smtClean="0"/>
              <a:t>5/17/2023</a:t>
            </a:fld>
            <a:endParaRPr lang="en-US"/>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a:xfrm>
            <a:off x="0" y="7221433"/>
            <a:ext cx="914400" cy="30778"/>
          </a:xfrm>
          <a:prstGeom prst="rect">
            <a:avLst/>
          </a:prstGeom>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7" name="Subtitle placeholder">
            <a:extLst>
              <a:ext uri="{FF2B5EF4-FFF2-40B4-BE49-F238E27FC236}">
                <a16:creationId xmlns:a16="http://schemas.microsoft.com/office/drawing/2014/main" id="{2EBA8877-645B-4D38-9090-949E4DE3FABE}"/>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a:t>Slide subtitle; Arial 17.5pt bold, sentence case (1 line)</a:t>
            </a:r>
          </a:p>
        </p:txBody>
      </p:sp>
      <p:sp>
        <p:nvSpPr>
          <p:cNvPr id="8" name="Image 4">
            <a:extLst>
              <a:ext uri="{FF2B5EF4-FFF2-40B4-BE49-F238E27FC236}">
                <a16:creationId xmlns:a16="http://schemas.microsoft.com/office/drawing/2014/main" id="{0BC079DD-5B63-4691-8AD9-0E576424946E}"/>
              </a:ext>
            </a:extLst>
          </p:cNvPr>
          <p:cNvSpPr>
            <a:spLocks noGrp="1"/>
          </p:cNvSpPr>
          <p:nvPr>
            <p:ph type="pic" sz="quarter" idx="27" hasCustomPrompt="1"/>
          </p:nvPr>
        </p:nvSpPr>
        <p:spPr bwMode="gray">
          <a:xfrm>
            <a:off x="8898636" y="1828799"/>
            <a:ext cx="2798064" cy="2798064"/>
          </a:xfrm>
          <a:solidFill>
            <a:schemeClr val="bg1">
              <a:lumMod val="95000"/>
            </a:schemeClr>
          </a:solidFill>
        </p:spPr>
        <p:txBody>
          <a:bodyPr lIns="137160" rIns="137160"/>
          <a:lstStyle>
            <a:lvl1pPr algn="ctr">
              <a:defRPr sz="1100">
                <a:solidFill>
                  <a:schemeClr val="tx1"/>
                </a:solidFill>
              </a:defRPr>
            </a:lvl1pPr>
          </a:lstStyle>
          <a:p>
            <a:br>
              <a:rPr lang="en-US"/>
            </a:br>
            <a:r>
              <a:rPr lang="en-US"/>
              <a:t>Click icon to add picture</a:t>
            </a:r>
          </a:p>
        </p:txBody>
      </p:sp>
      <p:sp>
        <p:nvSpPr>
          <p:cNvPr id="9" name="Header 4">
            <a:extLst>
              <a:ext uri="{FF2B5EF4-FFF2-40B4-BE49-F238E27FC236}">
                <a16:creationId xmlns:a16="http://schemas.microsoft.com/office/drawing/2014/main" id="{D7AF53E1-323B-4BE8-BA26-1B1B3364B5B7}"/>
              </a:ext>
            </a:extLst>
          </p:cNvPr>
          <p:cNvSpPr>
            <a:spLocks noGrp="1"/>
          </p:cNvSpPr>
          <p:nvPr>
            <p:ph type="body" sz="quarter" idx="28" hasCustomPrompt="1"/>
          </p:nvPr>
        </p:nvSpPr>
        <p:spPr bwMode="gray">
          <a:xfrm>
            <a:off x="8898636" y="4633732"/>
            <a:ext cx="2103120" cy="609398"/>
          </a:xfrm>
          <a:solidFill>
            <a:schemeClr val="accent6"/>
          </a:solidFill>
        </p:spPr>
        <p:txBody>
          <a:bodyPr lIns="137160" tIns="137160" rIns="137160" bIns="137160" anchor="t">
            <a:spAutoFit/>
          </a:bodyPr>
          <a:lstStyle>
            <a:lvl1pPr algn="l">
              <a:lnSpc>
                <a:spcPct val="90000"/>
              </a:lnSpc>
              <a:spcBef>
                <a:spcPts val="0"/>
              </a:spcBef>
              <a:spcAft>
                <a:spcPts val="0"/>
              </a:spcAft>
              <a:defRPr sz="1200">
                <a:solidFill>
                  <a:schemeClr val="bg1"/>
                </a:solidFill>
              </a:defRPr>
            </a:lvl1pPr>
          </a:lstStyle>
          <a:p>
            <a:pPr lvl="0"/>
            <a:r>
              <a:rPr lang="en-US"/>
              <a:t>Insert caption here | Delete if not needed</a:t>
            </a:r>
          </a:p>
        </p:txBody>
      </p:sp>
      <p:sp>
        <p:nvSpPr>
          <p:cNvPr id="10" name="Image 3">
            <a:extLst>
              <a:ext uri="{FF2B5EF4-FFF2-40B4-BE49-F238E27FC236}">
                <a16:creationId xmlns:a16="http://schemas.microsoft.com/office/drawing/2014/main" id="{7328C068-FDE7-4AAE-932D-F5BE33525B06}"/>
              </a:ext>
            </a:extLst>
          </p:cNvPr>
          <p:cNvSpPr>
            <a:spLocks noGrp="1"/>
          </p:cNvSpPr>
          <p:nvPr>
            <p:ph type="pic" sz="quarter" idx="25" hasCustomPrompt="1"/>
          </p:nvPr>
        </p:nvSpPr>
        <p:spPr bwMode="gray">
          <a:xfrm>
            <a:off x="6097524" y="1828799"/>
            <a:ext cx="2798064" cy="2798064"/>
          </a:xfrm>
          <a:solidFill>
            <a:schemeClr val="bg1">
              <a:lumMod val="95000"/>
            </a:schemeClr>
          </a:solidFill>
        </p:spPr>
        <p:txBody>
          <a:bodyPr lIns="137160" rIns="137160"/>
          <a:lstStyle>
            <a:lvl1pPr algn="ctr">
              <a:defRPr sz="1100">
                <a:solidFill>
                  <a:schemeClr val="tx1"/>
                </a:solidFill>
              </a:defRPr>
            </a:lvl1pPr>
          </a:lstStyle>
          <a:p>
            <a:br>
              <a:rPr lang="en-US"/>
            </a:br>
            <a:r>
              <a:rPr lang="en-US"/>
              <a:t>Click icon to add picture</a:t>
            </a:r>
          </a:p>
        </p:txBody>
      </p:sp>
      <p:sp>
        <p:nvSpPr>
          <p:cNvPr id="11" name="Header 3">
            <a:extLst>
              <a:ext uri="{FF2B5EF4-FFF2-40B4-BE49-F238E27FC236}">
                <a16:creationId xmlns:a16="http://schemas.microsoft.com/office/drawing/2014/main" id="{89EE673A-B5BC-4112-BCE9-D46972429553}"/>
              </a:ext>
            </a:extLst>
          </p:cNvPr>
          <p:cNvSpPr>
            <a:spLocks noGrp="1"/>
          </p:cNvSpPr>
          <p:nvPr>
            <p:ph type="body" sz="quarter" idx="26" hasCustomPrompt="1"/>
          </p:nvPr>
        </p:nvSpPr>
        <p:spPr bwMode="gray">
          <a:xfrm>
            <a:off x="6097524" y="4633732"/>
            <a:ext cx="2103120" cy="609398"/>
          </a:xfrm>
          <a:solidFill>
            <a:schemeClr val="accent6"/>
          </a:solidFill>
        </p:spPr>
        <p:txBody>
          <a:bodyPr lIns="137160" tIns="137160" rIns="137160" bIns="137160" anchor="t">
            <a:spAutoFit/>
          </a:bodyPr>
          <a:lstStyle>
            <a:lvl1pPr algn="l">
              <a:lnSpc>
                <a:spcPct val="90000"/>
              </a:lnSpc>
              <a:spcBef>
                <a:spcPts val="0"/>
              </a:spcBef>
              <a:spcAft>
                <a:spcPts val="0"/>
              </a:spcAft>
              <a:defRPr sz="1200">
                <a:solidFill>
                  <a:schemeClr val="bg1"/>
                </a:solidFill>
              </a:defRPr>
            </a:lvl1pPr>
          </a:lstStyle>
          <a:p>
            <a:pPr lvl="0"/>
            <a:r>
              <a:rPr lang="en-US"/>
              <a:t>Insert caption here | Delete if not needed</a:t>
            </a:r>
          </a:p>
        </p:txBody>
      </p:sp>
      <p:sp>
        <p:nvSpPr>
          <p:cNvPr id="12" name="Image 2">
            <a:extLst>
              <a:ext uri="{FF2B5EF4-FFF2-40B4-BE49-F238E27FC236}">
                <a16:creationId xmlns:a16="http://schemas.microsoft.com/office/drawing/2014/main" id="{09793DB6-B4DB-4582-9594-2054FB8191C5}"/>
              </a:ext>
            </a:extLst>
          </p:cNvPr>
          <p:cNvSpPr>
            <a:spLocks noGrp="1"/>
          </p:cNvSpPr>
          <p:nvPr>
            <p:ph type="pic" sz="quarter" idx="23" hasCustomPrompt="1"/>
          </p:nvPr>
        </p:nvSpPr>
        <p:spPr bwMode="gray">
          <a:xfrm>
            <a:off x="3296412" y="1828799"/>
            <a:ext cx="2798064" cy="2798064"/>
          </a:xfrm>
          <a:solidFill>
            <a:schemeClr val="bg1">
              <a:lumMod val="95000"/>
            </a:schemeClr>
          </a:solidFill>
        </p:spPr>
        <p:txBody>
          <a:bodyPr lIns="137160" rIns="137160"/>
          <a:lstStyle>
            <a:lvl1pPr algn="ctr">
              <a:defRPr sz="1100">
                <a:solidFill>
                  <a:schemeClr val="tx1"/>
                </a:solidFill>
              </a:defRPr>
            </a:lvl1pPr>
          </a:lstStyle>
          <a:p>
            <a:br>
              <a:rPr lang="en-US"/>
            </a:br>
            <a:r>
              <a:rPr lang="en-US"/>
              <a:t>Accessing the library requires users to be a part of a SECURE group: </a:t>
            </a:r>
            <a:r>
              <a:rPr lang="en-US" err="1"/>
              <a:t>Optum_Library_Access_Photography</a:t>
            </a:r>
            <a:r>
              <a:rPr lang="en-US"/>
              <a:t>.</a:t>
            </a:r>
            <a:br>
              <a:rPr lang="en-US"/>
            </a:br>
            <a:br>
              <a:rPr lang="en-US"/>
            </a:br>
            <a:r>
              <a:rPr lang="en-US"/>
              <a:t>Request access if necessary.</a:t>
            </a:r>
          </a:p>
        </p:txBody>
      </p:sp>
      <p:sp>
        <p:nvSpPr>
          <p:cNvPr id="13" name="Header 2">
            <a:extLst>
              <a:ext uri="{FF2B5EF4-FFF2-40B4-BE49-F238E27FC236}">
                <a16:creationId xmlns:a16="http://schemas.microsoft.com/office/drawing/2014/main" id="{E0D1BCF2-A615-4A01-9A90-1AF8171F3459}"/>
              </a:ext>
            </a:extLst>
          </p:cNvPr>
          <p:cNvSpPr>
            <a:spLocks noGrp="1"/>
          </p:cNvSpPr>
          <p:nvPr>
            <p:ph type="body" sz="quarter" idx="24" hasCustomPrompt="1"/>
          </p:nvPr>
        </p:nvSpPr>
        <p:spPr bwMode="gray">
          <a:xfrm>
            <a:off x="3296412" y="4633732"/>
            <a:ext cx="2103120" cy="609398"/>
          </a:xfrm>
          <a:solidFill>
            <a:schemeClr val="accent6"/>
          </a:solidFill>
        </p:spPr>
        <p:txBody>
          <a:bodyPr lIns="137160" tIns="137160" rIns="137160" bIns="137160" anchor="t">
            <a:spAutoFit/>
          </a:bodyPr>
          <a:lstStyle>
            <a:lvl1pPr algn="l">
              <a:lnSpc>
                <a:spcPct val="90000"/>
              </a:lnSpc>
              <a:spcBef>
                <a:spcPts val="0"/>
              </a:spcBef>
              <a:spcAft>
                <a:spcPts val="0"/>
              </a:spcAft>
              <a:defRPr sz="1200">
                <a:solidFill>
                  <a:schemeClr val="bg1"/>
                </a:solidFill>
              </a:defRPr>
            </a:lvl1pPr>
          </a:lstStyle>
          <a:p>
            <a:pPr lvl="0"/>
            <a:r>
              <a:rPr lang="en-US"/>
              <a:t>Insert caption here | Delete if not needed</a:t>
            </a:r>
          </a:p>
        </p:txBody>
      </p:sp>
      <p:sp>
        <p:nvSpPr>
          <p:cNvPr id="14" name="Image 1">
            <a:extLst>
              <a:ext uri="{FF2B5EF4-FFF2-40B4-BE49-F238E27FC236}">
                <a16:creationId xmlns:a16="http://schemas.microsoft.com/office/drawing/2014/main" id="{B7545A6E-291A-48DE-AA62-B1D7B85D04EE}"/>
              </a:ext>
            </a:extLst>
          </p:cNvPr>
          <p:cNvSpPr>
            <a:spLocks noGrp="1"/>
          </p:cNvSpPr>
          <p:nvPr>
            <p:ph type="pic" sz="quarter" idx="22" hasCustomPrompt="1"/>
          </p:nvPr>
        </p:nvSpPr>
        <p:spPr bwMode="gray">
          <a:xfrm>
            <a:off x="495300" y="1828799"/>
            <a:ext cx="2798064" cy="2798064"/>
          </a:xfrm>
          <a:solidFill>
            <a:schemeClr val="bg1">
              <a:lumMod val="95000"/>
            </a:schemeClr>
          </a:solidFill>
        </p:spPr>
        <p:txBody>
          <a:bodyPr lIns="137160" rIns="137160"/>
          <a:lstStyle>
            <a:lvl1pPr algn="ctr">
              <a:defRPr sz="1100">
                <a:solidFill>
                  <a:schemeClr val="tx1"/>
                </a:solidFill>
              </a:defRPr>
            </a:lvl1pPr>
          </a:lstStyle>
          <a:p>
            <a:br>
              <a:rPr lang="en-US"/>
            </a:br>
            <a:r>
              <a:rPr lang="en-US"/>
              <a:t>An image may be inserted into this region, but the dimensions should remain unchanged. To access brand photography, visit: library.optum.com.</a:t>
            </a:r>
          </a:p>
        </p:txBody>
      </p:sp>
      <p:sp>
        <p:nvSpPr>
          <p:cNvPr id="15" name="Header 1">
            <a:extLst>
              <a:ext uri="{FF2B5EF4-FFF2-40B4-BE49-F238E27FC236}">
                <a16:creationId xmlns:a16="http://schemas.microsoft.com/office/drawing/2014/main" id="{DF7BF592-116C-45AB-8127-453B3644208E}"/>
              </a:ext>
            </a:extLst>
          </p:cNvPr>
          <p:cNvSpPr>
            <a:spLocks noGrp="1"/>
          </p:cNvSpPr>
          <p:nvPr>
            <p:ph type="body" sz="quarter" idx="14" hasCustomPrompt="1"/>
          </p:nvPr>
        </p:nvSpPr>
        <p:spPr bwMode="gray">
          <a:xfrm>
            <a:off x="495300" y="4633126"/>
            <a:ext cx="2103120" cy="609398"/>
          </a:xfrm>
          <a:solidFill>
            <a:schemeClr val="accent6"/>
          </a:solidFill>
        </p:spPr>
        <p:txBody>
          <a:bodyPr lIns="137160" tIns="137160" rIns="137160" bIns="137160" anchor="t">
            <a:spAutoFit/>
          </a:bodyPr>
          <a:lstStyle>
            <a:lvl1pPr algn="l">
              <a:lnSpc>
                <a:spcPct val="90000"/>
              </a:lnSpc>
              <a:spcBef>
                <a:spcPts val="0"/>
              </a:spcBef>
              <a:spcAft>
                <a:spcPts val="0"/>
              </a:spcAft>
              <a:defRPr sz="1200">
                <a:solidFill>
                  <a:schemeClr val="bg1"/>
                </a:solidFill>
              </a:defRPr>
            </a:lvl1pPr>
          </a:lstStyle>
          <a:p>
            <a:pPr lvl="0"/>
            <a:r>
              <a:rPr lang="en-US"/>
              <a:t>Insert caption here | Delete if not needed</a:t>
            </a:r>
          </a:p>
        </p:txBody>
      </p:sp>
      <p:sp>
        <p:nvSpPr>
          <p:cNvPr id="16" name="Title 1">
            <a:extLst>
              <a:ext uri="{FF2B5EF4-FFF2-40B4-BE49-F238E27FC236}">
                <a16:creationId xmlns:a16="http://schemas.microsoft.com/office/drawing/2014/main" id="{E4A07D2B-DE89-4174-A55D-DCC063217150}"/>
              </a:ext>
            </a:extLst>
          </p:cNvPr>
          <p:cNvSpPr>
            <a:spLocks noGrp="1"/>
          </p:cNvSpPr>
          <p:nvPr>
            <p:ph type="title" hasCustomPrompt="1"/>
          </p:nvPr>
        </p:nvSpPr>
        <p:spPr bwMode="gray">
          <a:xfrm>
            <a:off x="457199" y="555639"/>
            <a:ext cx="9601200" cy="332399"/>
          </a:xfrm>
        </p:spPr>
        <p:txBody>
          <a:bodyPr/>
          <a:lstStyle>
            <a:lvl1pPr>
              <a:defRPr sz="2400"/>
            </a:lvl1pPr>
          </a:lstStyle>
          <a:p>
            <a:r>
              <a:rPr lang="en-US"/>
              <a:t>Slide title; Arial 24 </a:t>
            </a:r>
            <a:r>
              <a:rPr lang="en-US" err="1"/>
              <a:t>pt</a:t>
            </a:r>
            <a:r>
              <a:rPr lang="en-US"/>
              <a:t> bold, sentence case (1 line)</a:t>
            </a:r>
          </a:p>
        </p:txBody>
      </p:sp>
    </p:spTree>
    <p:custDataLst>
      <p:tags r:id="rId1"/>
    </p:custDataLst>
    <p:extLst>
      <p:ext uri="{BB962C8B-B14F-4D97-AF65-F5344CB8AC3E}">
        <p14:creationId xmlns:p14="http://schemas.microsoft.com/office/powerpoint/2010/main" val="3608259452"/>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Rows">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a:xfrm>
            <a:off x="0" y="7170924"/>
            <a:ext cx="914400" cy="30778"/>
          </a:xfrm>
          <a:prstGeom prst="rect">
            <a:avLst/>
          </a:prstGeom>
        </p:spPr>
        <p:txBody>
          <a:bodyPr/>
          <a:lstStyle/>
          <a:p>
            <a:fld id="{6017203D-7AF0-48CF-9AA1-1400585FFB1C}" type="datetime1">
              <a:rPr lang="en-US" smtClean="0"/>
              <a:t>5/17/2023</a:t>
            </a:fld>
            <a:endParaRPr lang="en-US"/>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a:xfrm>
            <a:off x="0" y="7221433"/>
            <a:ext cx="914400" cy="30778"/>
          </a:xfrm>
          <a:prstGeom prst="rect">
            <a:avLst/>
          </a:prstGeom>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7" name="Subtitle placeholder">
            <a:extLst>
              <a:ext uri="{FF2B5EF4-FFF2-40B4-BE49-F238E27FC236}">
                <a16:creationId xmlns:a16="http://schemas.microsoft.com/office/drawing/2014/main" id="{2EBA8877-645B-4D38-9090-949E4DE3FABE}"/>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a:t>Slide subtitle; Arial 17.5pt bold, sentence case (1 line)</a:t>
            </a:r>
          </a:p>
        </p:txBody>
      </p:sp>
      <p:sp>
        <p:nvSpPr>
          <p:cNvPr id="8" name="Text 3">
            <a:extLst>
              <a:ext uri="{FF2B5EF4-FFF2-40B4-BE49-F238E27FC236}">
                <a16:creationId xmlns:a16="http://schemas.microsoft.com/office/drawing/2014/main" id="{D87CB0BB-6704-4A00-998E-3019E874B5B1}"/>
              </a:ext>
            </a:extLst>
          </p:cNvPr>
          <p:cNvSpPr>
            <a:spLocks noGrp="1"/>
          </p:cNvSpPr>
          <p:nvPr>
            <p:ph type="body" sz="quarter" idx="20" hasCustomPrompt="1"/>
          </p:nvPr>
        </p:nvSpPr>
        <p:spPr bwMode="gray">
          <a:xfrm>
            <a:off x="2161628" y="4797039"/>
            <a:ext cx="7772400" cy="492443"/>
          </a:xfrm>
        </p:spPr>
        <p:txBody>
          <a:bodyPr lIns="0" tIns="0" rIns="0" bIns="0" anchor="ctr" anchorCtr="0">
            <a:spAutoFit/>
          </a:bodyPr>
          <a:lstStyle>
            <a:lvl1pPr>
              <a:lnSpc>
                <a:spcPct val="90000"/>
              </a:lnSpc>
              <a:spcBef>
                <a:spcPts val="600"/>
              </a:spcBef>
              <a:spcAft>
                <a:spcPts val="0"/>
              </a:spcAft>
              <a:defRPr sz="1600"/>
            </a:lvl1pPr>
            <a:lvl2pPr marL="169863" indent="-169863">
              <a:lnSpc>
                <a:spcPct val="90000"/>
              </a:lnSpc>
              <a:spcBef>
                <a:spcPts val="600"/>
              </a:spcBef>
              <a:spcAft>
                <a:spcPts val="0"/>
              </a:spcAft>
              <a:defRPr sz="1400"/>
            </a:lvl2pPr>
          </a:lstStyle>
          <a:p>
            <a:pPr lvl="0"/>
            <a:r>
              <a:rPr lang="en-US"/>
              <a:t>Level 1 text is 16pt Arial, hit return, then tab to get to level 2 — 14pt</a:t>
            </a:r>
          </a:p>
          <a:p>
            <a:pPr lvl="1"/>
            <a:r>
              <a:rPr lang="en-US"/>
              <a:t>Second level</a:t>
            </a:r>
          </a:p>
        </p:txBody>
      </p:sp>
      <p:sp>
        <p:nvSpPr>
          <p:cNvPr id="9" name="Header 3">
            <a:extLst>
              <a:ext uri="{FF2B5EF4-FFF2-40B4-BE49-F238E27FC236}">
                <a16:creationId xmlns:a16="http://schemas.microsoft.com/office/drawing/2014/main" id="{2FB6EB7D-E440-4F85-BF02-DFF0F72B7C53}"/>
              </a:ext>
              <a:ext uri="{C183D7F6-B498-43B3-948B-1728B52AA6E4}">
                <adec:decorative xmlns:adec="http://schemas.microsoft.com/office/drawing/2017/decorative" val="1"/>
              </a:ext>
            </a:extLst>
          </p:cNvPr>
          <p:cNvSpPr>
            <a:spLocks noGrp="1"/>
          </p:cNvSpPr>
          <p:nvPr>
            <p:ph type="body" sz="quarter" idx="17" hasCustomPrompt="1"/>
          </p:nvPr>
        </p:nvSpPr>
        <p:spPr bwMode="gray">
          <a:xfrm>
            <a:off x="795338" y="4586060"/>
            <a:ext cx="960120" cy="914400"/>
          </a:xfrm>
          <a:solidFill>
            <a:schemeClr val="bg1">
              <a:lumMod val="95000"/>
            </a:schemeClr>
          </a:solidFill>
        </p:spPr>
        <p:txBody>
          <a:bodyPr lIns="91440" tIns="45720" rIns="91440" bIns="45720" anchor="ctr"/>
          <a:lstStyle>
            <a:lvl1pPr marL="0" indent="0" algn="ctr" defTabSz="685800" rtl="0" eaLnBrk="1" latinLnBrk="0" hangingPunct="1">
              <a:lnSpc>
                <a:spcPct val="90000"/>
              </a:lnSpc>
              <a:spcBef>
                <a:spcPts val="0"/>
              </a:spcBef>
              <a:spcAft>
                <a:spcPts val="0"/>
              </a:spcAft>
              <a:buFont typeface="Arial" panose="020B0604020202020204" pitchFamily="34" charset="0"/>
              <a:buChar char="​"/>
              <a:defRPr lang="en-US" sz="1000" kern="1200" dirty="0">
                <a:solidFill>
                  <a:schemeClr val="tx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a:t>Delete box and place icon here</a:t>
            </a:r>
          </a:p>
        </p:txBody>
      </p:sp>
      <p:sp>
        <p:nvSpPr>
          <p:cNvPr id="10" name="Text 2">
            <a:extLst>
              <a:ext uri="{FF2B5EF4-FFF2-40B4-BE49-F238E27FC236}">
                <a16:creationId xmlns:a16="http://schemas.microsoft.com/office/drawing/2014/main" id="{AB544098-C8E0-4875-BFC4-D1B9A7647A93}"/>
              </a:ext>
            </a:extLst>
          </p:cNvPr>
          <p:cNvSpPr>
            <a:spLocks noGrp="1"/>
          </p:cNvSpPr>
          <p:nvPr>
            <p:ph type="body" sz="quarter" idx="19" hasCustomPrompt="1"/>
          </p:nvPr>
        </p:nvSpPr>
        <p:spPr bwMode="gray">
          <a:xfrm>
            <a:off x="2161628" y="3529090"/>
            <a:ext cx="7772400" cy="492443"/>
          </a:xfrm>
        </p:spPr>
        <p:txBody>
          <a:bodyPr lIns="0" tIns="0" rIns="0" bIns="0" anchor="ctr" anchorCtr="0">
            <a:spAutoFit/>
          </a:bodyPr>
          <a:lstStyle>
            <a:lvl1pPr>
              <a:lnSpc>
                <a:spcPct val="90000"/>
              </a:lnSpc>
              <a:spcBef>
                <a:spcPts val="600"/>
              </a:spcBef>
              <a:spcAft>
                <a:spcPts val="0"/>
              </a:spcAft>
              <a:defRPr sz="1600"/>
            </a:lvl1pPr>
            <a:lvl2pPr marL="169863" indent="-169863">
              <a:lnSpc>
                <a:spcPct val="90000"/>
              </a:lnSpc>
              <a:spcBef>
                <a:spcPts val="600"/>
              </a:spcBef>
              <a:spcAft>
                <a:spcPts val="0"/>
              </a:spcAft>
              <a:defRPr sz="1400"/>
            </a:lvl2pPr>
          </a:lstStyle>
          <a:p>
            <a:pPr lvl="0"/>
            <a:r>
              <a:rPr lang="en-US"/>
              <a:t>Level 1 text is 16pt Arial, hit return, then tab to get to level 2 — 14pt</a:t>
            </a:r>
          </a:p>
          <a:p>
            <a:pPr lvl="1"/>
            <a:r>
              <a:rPr lang="en-US"/>
              <a:t>Second level</a:t>
            </a:r>
          </a:p>
        </p:txBody>
      </p:sp>
      <p:sp>
        <p:nvSpPr>
          <p:cNvPr id="11" name="Header 2">
            <a:extLst>
              <a:ext uri="{FF2B5EF4-FFF2-40B4-BE49-F238E27FC236}">
                <a16:creationId xmlns:a16="http://schemas.microsoft.com/office/drawing/2014/main" id="{B801A5B9-25B9-4612-B8B5-61CE5DE21FE2}"/>
              </a:ext>
              <a:ext uri="{C183D7F6-B498-43B3-948B-1728B52AA6E4}">
                <adec:decorative xmlns:adec="http://schemas.microsoft.com/office/drawing/2017/decorative" val="1"/>
              </a:ext>
            </a:extLst>
          </p:cNvPr>
          <p:cNvSpPr>
            <a:spLocks noGrp="1"/>
          </p:cNvSpPr>
          <p:nvPr>
            <p:ph type="body" sz="quarter" idx="16" hasCustomPrompt="1"/>
          </p:nvPr>
        </p:nvSpPr>
        <p:spPr bwMode="gray">
          <a:xfrm>
            <a:off x="795338" y="3318112"/>
            <a:ext cx="960120" cy="914400"/>
          </a:xfrm>
          <a:solidFill>
            <a:schemeClr val="bg1">
              <a:lumMod val="95000"/>
            </a:schemeClr>
          </a:solidFill>
        </p:spPr>
        <p:txBody>
          <a:bodyPr lIns="91440" tIns="45720" rIns="91440" bIns="45720" anchor="ctr"/>
          <a:lstStyle>
            <a:lvl1pPr marL="0" indent="0" algn="ctr" defTabSz="685800" rtl="0" eaLnBrk="1" latinLnBrk="0" hangingPunct="1">
              <a:lnSpc>
                <a:spcPct val="90000"/>
              </a:lnSpc>
              <a:spcBef>
                <a:spcPts val="0"/>
              </a:spcBef>
              <a:spcAft>
                <a:spcPts val="0"/>
              </a:spcAft>
              <a:buFont typeface="Arial" panose="020B0604020202020204" pitchFamily="34" charset="0"/>
              <a:buChar char="​"/>
              <a:defRPr lang="en-US" sz="1000" kern="1200" dirty="0">
                <a:solidFill>
                  <a:schemeClr val="tx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a:t>Delete box and place icon here</a:t>
            </a:r>
          </a:p>
        </p:txBody>
      </p:sp>
      <p:sp>
        <p:nvSpPr>
          <p:cNvPr id="12" name="Text 1">
            <a:extLst>
              <a:ext uri="{FF2B5EF4-FFF2-40B4-BE49-F238E27FC236}">
                <a16:creationId xmlns:a16="http://schemas.microsoft.com/office/drawing/2014/main" id="{9642C7FC-9D5F-4504-B7C3-E4D3369B9BF1}"/>
              </a:ext>
            </a:extLst>
          </p:cNvPr>
          <p:cNvSpPr>
            <a:spLocks noGrp="1"/>
          </p:cNvSpPr>
          <p:nvPr>
            <p:ph type="body" sz="quarter" idx="18" hasCustomPrompt="1"/>
          </p:nvPr>
        </p:nvSpPr>
        <p:spPr bwMode="gray">
          <a:xfrm>
            <a:off x="2161628" y="2261143"/>
            <a:ext cx="7772400" cy="492443"/>
          </a:xfrm>
        </p:spPr>
        <p:txBody>
          <a:bodyPr lIns="0" tIns="0" rIns="0" bIns="0" anchor="ctr" anchorCtr="0">
            <a:spAutoFit/>
          </a:bodyPr>
          <a:lstStyle>
            <a:lvl1pPr>
              <a:lnSpc>
                <a:spcPct val="90000"/>
              </a:lnSpc>
              <a:spcBef>
                <a:spcPts val="600"/>
              </a:spcBef>
              <a:spcAft>
                <a:spcPts val="0"/>
              </a:spcAft>
              <a:defRPr sz="1600"/>
            </a:lvl1pPr>
            <a:lvl2pPr marL="169863" indent="-169863">
              <a:lnSpc>
                <a:spcPct val="90000"/>
              </a:lnSpc>
              <a:spcBef>
                <a:spcPts val="600"/>
              </a:spcBef>
              <a:spcAft>
                <a:spcPts val="0"/>
              </a:spcAft>
              <a:defRPr sz="1400"/>
            </a:lvl2pPr>
          </a:lstStyle>
          <a:p>
            <a:pPr lvl="0"/>
            <a:r>
              <a:rPr lang="en-US"/>
              <a:t>Level 1 text is 16pt Arial, hit return, then tab to get to level 2 — 14pt</a:t>
            </a:r>
          </a:p>
          <a:p>
            <a:pPr lvl="1"/>
            <a:r>
              <a:rPr lang="en-US"/>
              <a:t>Second level</a:t>
            </a:r>
          </a:p>
        </p:txBody>
      </p:sp>
      <p:sp>
        <p:nvSpPr>
          <p:cNvPr id="13" name="Header 1">
            <a:extLst>
              <a:ext uri="{FF2B5EF4-FFF2-40B4-BE49-F238E27FC236}">
                <a16:creationId xmlns:a16="http://schemas.microsoft.com/office/drawing/2014/main" id="{F09C797D-1A82-4E58-B59A-A1DEA1A3A9E0}"/>
              </a:ext>
              <a:ext uri="{C183D7F6-B498-43B3-948B-1728B52AA6E4}">
                <adec:decorative xmlns:adec="http://schemas.microsoft.com/office/drawing/2017/decorative" val="1"/>
              </a:ext>
            </a:extLst>
          </p:cNvPr>
          <p:cNvSpPr>
            <a:spLocks noGrp="1"/>
          </p:cNvSpPr>
          <p:nvPr>
            <p:ph type="body" sz="quarter" idx="14" hasCustomPrompt="1"/>
          </p:nvPr>
        </p:nvSpPr>
        <p:spPr bwMode="gray">
          <a:xfrm>
            <a:off x="795338" y="2050164"/>
            <a:ext cx="958306" cy="914400"/>
          </a:xfrm>
          <a:solidFill>
            <a:schemeClr val="bg1">
              <a:lumMod val="95000"/>
            </a:schemeClr>
          </a:solidFill>
        </p:spPr>
        <p:txBody>
          <a:bodyPr lIns="91440" tIns="45720" rIns="91440" bIns="45720" anchor="ctr"/>
          <a:lstStyle>
            <a:lvl1pPr marL="0" indent="0" algn="ctr" defTabSz="685800" rtl="0" eaLnBrk="1" latinLnBrk="0" hangingPunct="1">
              <a:lnSpc>
                <a:spcPct val="90000"/>
              </a:lnSpc>
              <a:spcBef>
                <a:spcPts val="0"/>
              </a:spcBef>
              <a:spcAft>
                <a:spcPts val="0"/>
              </a:spcAft>
              <a:buFont typeface="Arial" panose="020B0604020202020204" pitchFamily="34" charset="0"/>
              <a:buChar char="​"/>
              <a:defRPr lang="en-US" sz="1000" kern="1200" dirty="0">
                <a:solidFill>
                  <a:schemeClr val="tx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a:t>Delete box and place icon here</a:t>
            </a:r>
          </a:p>
        </p:txBody>
      </p:sp>
      <p:cxnSp>
        <p:nvCxnSpPr>
          <p:cNvPr id="14" name="Straight Connector 13">
            <a:extLst>
              <a:ext uri="{FF2B5EF4-FFF2-40B4-BE49-F238E27FC236}">
                <a16:creationId xmlns:a16="http://schemas.microsoft.com/office/drawing/2014/main" id="{F2BA66FA-8C0F-4B82-82CF-9ED6D2F09AA3}"/>
              </a:ext>
              <a:ext uri="{C183D7F6-B498-43B3-948B-1728B52AA6E4}">
                <adec:decorative xmlns:adec="http://schemas.microsoft.com/office/drawing/2017/decorative" val="1"/>
              </a:ext>
            </a:extLst>
          </p:cNvPr>
          <p:cNvCxnSpPr>
            <a:cxnSpLocks/>
          </p:cNvCxnSpPr>
          <p:nvPr/>
        </p:nvCxnSpPr>
        <p:spPr bwMode="gray">
          <a:xfrm>
            <a:off x="795338" y="1725620"/>
            <a:ext cx="10604499" cy="0"/>
          </a:xfrm>
          <a:prstGeom prst="line">
            <a:avLst/>
          </a:prstGeom>
          <a:ln w="19050" cap="rnd">
            <a:gradFill>
              <a:gsLst>
                <a:gs pos="100000">
                  <a:schemeClr val="bg2"/>
                </a:gs>
                <a:gs pos="17000">
                  <a:schemeClr val="accent6"/>
                </a:gs>
              </a:gsLst>
              <a:lin ang="4200000" scaled="0"/>
            </a:gra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B74B6D01-F47E-4FE9-B56F-48F9436F2DCF}"/>
              </a:ext>
            </a:extLst>
          </p:cNvPr>
          <p:cNvSpPr>
            <a:spLocks noGrp="1"/>
          </p:cNvSpPr>
          <p:nvPr>
            <p:ph type="title" hasCustomPrompt="1"/>
          </p:nvPr>
        </p:nvSpPr>
        <p:spPr bwMode="gray">
          <a:xfrm>
            <a:off x="457199" y="555639"/>
            <a:ext cx="9601200" cy="332399"/>
          </a:xfrm>
        </p:spPr>
        <p:txBody>
          <a:bodyPr/>
          <a:lstStyle>
            <a:lvl1pPr>
              <a:defRPr sz="2400"/>
            </a:lvl1pPr>
          </a:lstStyle>
          <a:p>
            <a:r>
              <a:rPr lang="en-US"/>
              <a:t>Slide title; Arial 24 </a:t>
            </a:r>
            <a:r>
              <a:rPr lang="en-US" err="1"/>
              <a:t>pt</a:t>
            </a:r>
            <a:r>
              <a:rPr lang="en-US"/>
              <a:t> bold, sentence case (1 line)</a:t>
            </a:r>
          </a:p>
        </p:txBody>
      </p:sp>
    </p:spTree>
    <p:custDataLst>
      <p:tags r:id="rId1"/>
    </p:custDataLst>
    <p:extLst>
      <p:ext uri="{BB962C8B-B14F-4D97-AF65-F5344CB8AC3E}">
        <p14:creationId xmlns:p14="http://schemas.microsoft.com/office/powerpoint/2010/main" val="3339665526"/>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1_Rows">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a:xfrm>
            <a:off x="0" y="7170924"/>
            <a:ext cx="914400" cy="30778"/>
          </a:xfrm>
          <a:prstGeom prst="rect">
            <a:avLst/>
          </a:prstGeom>
        </p:spPr>
        <p:txBody>
          <a:bodyPr/>
          <a:lstStyle/>
          <a:p>
            <a:fld id="{6017203D-7AF0-48CF-9AA1-1400585FFB1C}" type="datetime1">
              <a:rPr lang="en-US" smtClean="0"/>
              <a:t>5/17/2023</a:t>
            </a:fld>
            <a:endParaRPr lang="en-US"/>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a:xfrm>
            <a:off x="0" y="7221433"/>
            <a:ext cx="914400" cy="30778"/>
          </a:xfrm>
          <a:prstGeom prst="rect">
            <a:avLst/>
          </a:prstGeom>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7" name="Subtitle placeholder">
            <a:extLst>
              <a:ext uri="{FF2B5EF4-FFF2-40B4-BE49-F238E27FC236}">
                <a16:creationId xmlns:a16="http://schemas.microsoft.com/office/drawing/2014/main" id="{2EBA8877-645B-4D38-9090-949E4DE3FABE}"/>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a:t>Slide subtitle; Arial 17.5pt bold, sentence case (1 line)</a:t>
            </a:r>
          </a:p>
        </p:txBody>
      </p:sp>
      <p:sp>
        <p:nvSpPr>
          <p:cNvPr id="15" name="Text 4">
            <a:extLst>
              <a:ext uri="{FF2B5EF4-FFF2-40B4-BE49-F238E27FC236}">
                <a16:creationId xmlns:a16="http://schemas.microsoft.com/office/drawing/2014/main" id="{109F93CD-A475-45FE-8FB9-0862793BD206}"/>
              </a:ext>
            </a:extLst>
          </p:cNvPr>
          <p:cNvSpPr>
            <a:spLocks noGrp="1"/>
          </p:cNvSpPr>
          <p:nvPr>
            <p:ph type="body" sz="quarter" idx="22" hasCustomPrompt="1"/>
          </p:nvPr>
        </p:nvSpPr>
        <p:spPr bwMode="gray">
          <a:xfrm>
            <a:off x="2161628" y="5316379"/>
            <a:ext cx="7772400" cy="492443"/>
          </a:xfrm>
        </p:spPr>
        <p:txBody>
          <a:bodyPr lIns="0" tIns="0" rIns="0" bIns="0" anchor="ctr" anchorCtr="0">
            <a:spAutoFit/>
          </a:bodyPr>
          <a:lstStyle>
            <a:lvl1pPr>
              <a:lnSpc>
                <a:spcPct val="90000"/>
              </a:lnSpc>
              <a:spcBef>
                <a:spcPts val="600"/>
              </a:spcBef>
              <a:spcAft>
                <a:spcPts val="0"/>
              </a:spcAft>
              <a:defRPr sz="1600"/>
            </a:lvl1pPr>
            <a:lvl2pPr marL="169863" indent="-169863">
              <a:lnSpc>
                <a:spcPct val="90000"/>
              </a:lnSpc>
              <a:spcBef>
                <a:spcPts val="600"/>
              </a:spcBef>
              <a:spcAft>
                <a:spcPts val="0"/>
              </a:spcAft>
              <a:defRPr sz="1400"/>
            </a:lvl2pPr>
          </a:lstStyle>
          <a:p>
            <a:pPr lvl="0"/>
            <a:r>
              <a:rPr lang="en-US"/>
              <a:t>Level 1 text is 16pt Arial, hit return, then tab to get to level 2 — 14pt</a:t>
            </a:r>
          </a:p>
          <a:p>
            <a:pPr lvl="1"/>
            <a:r>
              <a:rPr lang="en-US"/>
              <a:t>Second level</a:t>
            </a:r>
          </a:p>
        </p:txBody>
      </p:sp>
      <p:sp>
        <p:nvSpPr>
          <p:cNvPr id="16" name="Header 4">
            <a:extLst>
              <a:ext uri="{FF2B5EF4-FFF2-40B4-BE49-F238E27FC236}">
                <a16:creationId xmlns:a16="http://schemas.microsoft.com/office/drawing/2014/main" id="{50825591-610E-4236-8218-8DE00A73E70E}"/>
              </a:ext>
              <a:ext uri="{C183D7F6-B498-43B3-948B-1728B52AA6E4}">
                <adec:decorative xmlns:adec="http://schemas.microsoft.com/office/drawing/2017/decorative" val="1"/>
              </a:ext>
            </a:extLst>
          </p:cNvPr>
          <p:cNvSpPr>
            <a:spLocks noGrp="1"/>
          </p:cNvSpPr>
          <p:nvPr>
            <p:ph type="body" sz="quarter" idx="21" hasCustomPrompt="1"/>
          </p:nvPr>
        </p:nvSpPr>
        <p:spPr bwMode="gray">
          <a:xfrm>
            <a:off x="795338" y="5105400"/>
            <a:ext cx="960120" cy="914400"/>
          </a:xfrm>
          <a:solidFill>
            <a:schemeClr val="bg1">
              <a:lumMod val="95000"/>
            </a:schemeClr>
          </a:solidFill>
        </p:spPr>
        <p:txBody>
          <a:bodyPr lIns="91440" tIns="45720" rIns="91440" bIns="45720" anchor="ctr"/>
          <a:lstStyle>
            <a:lvl1pPr marL="0" indent="0" algn="ctr" defTabSz="685800" rtl="0" eaLnBrk="1" latinLnBrk="0" hangingPunct="1">
              <a:lnSpc>
                <a:spcPct val="90000"/>
              </a:lnSpc>
              <a:spcBef>
                <a:spcPts val="0"/>
              </a:spcBef>
              <a:spcAft>
                <a:spcPts val="0"/>
              </a:spcAft>
              <a:buFont typeface="Arial" panose="020B0604020202020204" pitchFamily="34" charset="0"/>
              <a:buChar char="​"/>
              <a:defRPr lang="en-US" sz="1000" kern="1200" dirty="0">
                <a:solidFill>
                  <a:schemeClr val="tx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a:t>Delete box and place icon here</a:t>
            </a:r>
          </a:p>
        </p:txBody>
      </p:sp>
      <p:sp>
        <p:nvSpPr>
          <p:cNvPr id="17" name="Text 3">
            <a:extLst>
              <a:ext uri="{FF2B5EF4-FFF2-40B4-BE49-F238E27FC236}">
                <a16:creationId xmlns:a16="http://schemas.microsoft.com/office/drawing/2014/main" id="{4A7F1B5D-2D4B-40D3-9DE4-EFBCE0BC89E9}"/>
              </a:ext>
            </a:extLst>
          </p:cNvPr>
          <p:cNvSpPr>
            <a:spLocks noGrp="1"/>
          </p:cNvSpPr>
          <p:nvPr>
            <p:ph type="body" sz="quarter" idx="20" hasCustomPrompt="1"/>
          </p:nvPr>
        </p:nvSpPr>
        <p:spPr bwMode="gray">
          <a:xfrm>
            <a:off x="2161628" y="4267353"/>
            <a:ext cx="7772400" cy="492443"/>
          </a:xfrm>
        </p:spPr>
        <p:txBody>
          <a:bodyPr lIns="0" tIns="0" rIns="0" bIns="0" anchor="ctr" anchorCtr="0">
            <a:spAutoFit/>
          </a:bodyPr>
          <a:lstStyle>
            <a:lvl1pPr>
              <a:lnSpc>
                <a:spcPct val="90000"/>
              </a:lnSpc>
              <a:spcBef>
                <a:spcPts val="600"/>
              </a:spcBef>
              <a:spcAft>
                <a:spcPts val="0"/>
              </a:spcAft>
              <a:defRPr sz="1600"/>
            </a:lvl1pPr>
            <a:lvl2pPr marL="169863" indent="-169863">
              <a:lnSpc>
                <a:spcPct val="90000"/>
              </a:lnSpc>
              <a:spcBef>
                <a:spcPts val="600"/>
              </a:spcBef>
              <a:spcAft>
                <a:spcPts val="0"/>
              </a:spcAft>
              <a:defRPr sz="1400"/>
            </a:lvl2pPr>
          </a:lstStyle>
          <a:p>
            <a:pPr lvl="0"/>
            <a:r>
              <a:rPr lang="en-US"/>
              <a:t>Level 1 text is 16pt Arial, hit return, then tab to get to level 2 — 14pt</a:t>
            </a:r>
          </a:p>
          <a:p>
            <a:pPr lvl="1"/>
            <a:r>
              <a:rPr lang="en-US"/>
              <a:t>Second level</a:t>
            </a:r>
          </a:p>
        </p:txBody>
      </p:sp>
      <p:sp>
        <p:nvSpPr>
          <p:cNvPr id="18" name="Header 3">
            <a:extLst>
              <a:ext uri="{FF2B5EF4-FFF2-40B4-BE49-F238E27FC236}">
                <a16:creationId xmlns:a16="http://schemas.microsoft.com/office/drawing/2014/main" id="{E192FB3C-B151-44B4-9464-4A81FF603F40}"/>
              </a:ext>
              <a:ext uri="{C183D7F6-B498-43B3-948B-1728B52AA6E4}">
                <adec:decorative xmlns:adec="http://schemas.microsoft.com/office/drawing/2017/decorative" val="1"/>
              </a:ext>
            </a:extLst>
          </p:cNvPr>
          <p:cNvSpPr>
            <a:spLocks noGrp="1"/>
          </p:cNvSpPr>
          <p:nvPr>
            <p:ph type="body" sz="quarter" idx="17" hasCustomPrompt="1"/>
          </p:nvPr>
        </p:nvSpPr>
        <p:spPr bwMode="gray">
          <a:xfrm>
            <a:off x="795338" y="4056374"/>
            <a:ext cx="960120" cy="914400"/>
          </a:xfrm>
          <a:solidFill>
            <a:schemeClr val="bg1">
              <a:lumMod val="95000"/>
            </a:schemeClr>
          </a:solidFill>
        </p:spPr>
        <p:txBody>
          <a:bodyPr lIns="91440" tIns="45720" rIns="91440" bIns="45720" anchor="ctr"/>
          <a:lstStyle>
            <a:lvl1pPr marL="0" indent="0" algn="ctr" defTabSz="685800" rtl="0" eaLnBrk="1" latinLnBrk="0" hangingPunct="1">
              <a:lnSpc>
                <a:spcPct val="90000"/>
              </a:lnSpc>
              <a:spcBef>
                <a:spcPts val="0"/>
              </a:spcBef>
              <a:spcAft>
                <a:spcPts val="0"/>
              </a:spcAft>
              <a:buFont typeface="Arial" panose="020B0604020202020204" pitchFamily="34" charset="0"/>
              <a:buChar char="​"/>
              <a:defRPr lang="en-US" sz="1000" kern="1200" dirty="0">
                <a:solidFill>
                  <a:schemeClr val="tx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a:t>Delete box and place icon here</a:t>
            </a:r>
          </a:p>
        </p:txBody>
      </p:sp>
      <p:sp>
        <p:nvSpPr>
          <p:cNvPr id="19" name="Text 2">
            <a:extLst>
              <a:ext uri="{FF2B5EF4-FFF2-40B4-BE49-F238E27FC236}">
                <a16:creationId xmlns:a16="http://schemas.microsoft.com/office/drawing/2014/main" id="{A3FB9220-B90F-42EE-A4B0-179130A2D84D}"/>
              </a:ext>
            </a:extLst>
          </p:cNvPr>
          <p:cNvSpPr>
            <a:spLocks noGrp="1"/>
          </p:cNvSpPr>
          <p:nvPr>
            <p:ph type="body" sz="quarter" idx="19" hasCustomPrompt="1"/>
          </p:nvPr>
        </p:nvSpPr>
        <p:spPr bwMode="gray">
          <a:xfrm>
            <a:off x="2161628" y="3218326"/>
            <a:ext cx="7772400" cy="492443"/>
          </a:xfrm>
        </p:spPr>
        <p:txBody>
          <a:bodyPr lIns="0" tIns="0" rIns="0" bIns="0" anchor="ctr" anchorCtr="0">
            <a:spAutoFit/>
          </a:bodyPr>
          <a:lstStyle>
            <a:lvl1pPr>
              <a:lnSpc>
                <a:spcPct val="90000"/>
              </a:lnSpc>
              <a:spcBef>
                <a:spcPts val="600"/>
              </a:spcBef>
              <a:spcAft>
                <a:spcPts val="0"/>
              </a:spcAft>
              <a:defRPr sz="1600"/>
            </a:lvl1pPr>
            <a:lvl2pPr marL="169863" indent="-169863">
              <a:lnSpc>
                <a:spcPct val="90000"/>
              </a:lnSpc>
              <a:spcBef>
                <a:spcPts val="600"/>
              </a:spcBef>
              <a:spcAft>
                <a:spcPts val="0"/>
              </a:spcAft>
              <a:defRPr sz="1400"/>
            </a:lvl2pPr>
          </a:lstStyle>
          <a:p>
            <a:pPr lvl="0"/>
            <a:r>
              <a:rPr lang="en-US"/>
              <a:t>Level 1 text is 16pt Arial, hit return, then tab to get to level 2 — 14pt</a:t>
            </a:r>
          </a:p>
          <a:p>
            <a:pPr lvl="1"/>
            <a:r>
              <a:rPr lang="en-US"/>
              <a:t>Second level</a:t>
            </a:r>
          </a:p>
        </p:txBody>
      </p:sp>
      <p:sp>
        <p:nvSpPr>
          <p:cNvPr id="20" name="Header 2">
            <a:extLst>
              <a:ext uri="{FF2B5EF4-FFF2-40B4-BE49-F238E27FC236}">
                <a16:creationId xmlns:a16="http://schemas.microsoft.com/office/drawing/2014/main" id="{E4973E4E-B289-402E-A595-A2E0BDFF6C5F}"/>
              </a:ext>
              <a:ext uri="{C183D7F6-B498-43B3-948B-1728B52AA6E4}">
                <adec:decorative xmlns:adec="http://schemas.microsoft.com/office/drawing/2017/decorative" val="1"/>
              </a:ext>
            </a:extLst>
          </p:cNvPr>
          <p:cNvSpPr>
            <a:spLocks noGrp="1"/>
          </p:cNvSpPr>
          <p:nvPr>
            <p:ph type="body" sz="quarter" idx="16" hasCustomPrompt="1"/>
          </p:nvPr>
        </p:nvSpPr>
        <p:spPr bwMode="gray">
          <a:xfrm>
            <a:off x="795338" y="3007348"/>
            <a:ext cx="960120" cy="914400"/>
          </a:xfrm>
          <a:solidFill>
            <a:schemeClr val="bg1">
              <a:lumMod val="95000"/>
            </a:schemeClr>
          </a:solidFill>
        </p:spPr>
        <p:txBody>
          <a:bodyPr lIns="91440" tIns="45720" rIns="91440" bIns="45720" anchor="ctr"/>
          <a:lstStyle>
            <a:lvl1pPr marL="0" indent="0" algn="ctr" defTabSz="685800" rtl="0" eaLnBrk="1" latinLnBrk="0" hangingPunct="1">
              <a:lnSpc>
                <a:spcPct val="90000"/>
              </a:lnSpc>
              <a:spcBef>
                <a:spcPts val="0"/>
              </a:spcBef>
              <a:spcAft>
                <a:spcPts val="0"/>
              </a:spcAft>
              <a:buFont typeface="Arial" panose="020B0604020202020204" pitchFamily="34" charset="0"/>
              <a:buChar char="​"/>
              <a:defRPr lang="en-US" sz="1000" kern="1200" dirty="0">
                <a:solidFill>
                  <a:schemeClr val="tx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a:t>Delete box and place icon here</a:t>
            </a:r>
          </a:p>
        </p:txBody>
      </p:sp>
      <p:sp>
        <p:nvSpPr>
          <p:cNvPr id="21" name="Text 1">
            <a:extLst>
              <a:ext uri="{FF2B5EF4-FFF2-40B4-BE49-F238E27FC236}">
                <a16:creationId xmlns:a16="http://schemas.microsoft.com/office/drawing/2014/main" id="{E1DF27B0-E799-4034-9B73-0A0BE14BE197}"/>
              </a:ext>
            </a:extLst>
          </p:cNvPr>
          <p:cNvSpPr>
            <a:spLocks noGrp="1"/>
          </p:cNvSpPr>
          <p:nvPr>
            <p:ph type="body" sz="quarter" idx="18" hasCustomPrompt="1"/>
          </p:nvPr>
        </p:nvSpPr>
        <p:spPr bwMode="gray">
          <a:xfrm>
            <a:off x="2161628" y="2169301"/>
            <a:ext cx="7772400" cy="492443"/>
          </a:xfrm>
        </p:spPr>
        <p:txBody>
          <a:bodyPr lIns="0" tIns="0" rIns="0" bIns="0" anchor="ctr" anchorCtr="0">
            <a:spAutoFit/>
          </a:bodyPr>
          <a:lstStyle>
            <a:lvl1pPr>
              <a:lnSpc>
                <a:spcPct val="90000"/>
              </a:lnSpc>
              <a:spcBef>
                <a:spcPts val="600"/>
              </a:spcBef>
              <a:spcAft>
                <a:spcPts val="0"/>
              </a:spcAft>
              <a:defRPr sz="1600"/>
            </a:lvl1pPr>
            <a:lvl2pPr marL="169863" indent="-169863">
              <a:lnSpc>
                <a:spcPct val="90000"/>
              </a:lnSpc>
              <a:spcBef>
                <a:spcPts val="600"/>
              </a:spcBef>
              <a:spcAft>
                <a:spcPts val="0"/>
              </a:spcAft>
              <a:defRPr sz="1400"/>
            </a:lvl2pPr>
          </a:lstStyle>
          <a:p>
            <a:pPr lvl="0"/>
            <a:r>
              <a:rPr lang="en-US"/>
              <a:t>Level 1 text is 16pt Arial, hit return, then tab to get to level 2 — 14pt</a:t>
            </a:r>
          </a:p>
          <a:p>
            <a:pPr lvl="1"/>
            <a:r>
              <a:rPr lang="en-US"/>
              <a:t>Second level</a:t>
            </a:r>
          </a:p>
        </p:txBody>
      </p:sp>
      <p:sp>
        <p:nvSpPr>
          <p:cNvPr id="22" name="Header 1">
            <a:extLst>
              <a:ext uri="{FF2B5EF4-FFF2-40B4-BE49-F238E27FC236}">
                <a16:creationId xmlns:a16="http://schemas.microsoft.com/office/drawing/2014/main" id="{0E800EBB-6FE1-4D3D-B9F0-D4D7FCE68022}"/>
              </a:ext>
              <a:ext uri="{C183D7F6-B498-43B3-948B-1728B52AA6E4}">
                <adec:decorative xmlns:adec="http://schemas.microsoft.com/office/drawing/2017/decorative" val="1"/>
              </a:ext>
            </a:extLst>
          </p:cNvPr>
          <p:cNvSpPr>
            <a:spLocks noGrp="1"/>
          </p:cNvSpPr>
          <p:nvPr>
            <p:ph type="body" sz="quarter" idx="14" hasCustomPrompt="1"/>
          </p:nvPr>
        </p:nvSpPr>
        <p:spPr bwMode="gray">
          <a:xfrm>
            <a:off x="795338" y="1958322"/>
            <a:ext cx="960120" cy="914400"/>
          </a:xfrm>
          <a:solidFill>
            <a:schemeClr val="bg1">
              <a:lumMod val="95000"/>
            </a:schemeClr>
          </a:solidFill>
        </p:spPr>
        <p:txBody>
          <a:bodyPr lIns="91440" tIns="45720" rIns="91440" bIns="45720" anchor="ctr"/>
          <a:lstStyle>
            <a:lvl1pPr marL="0" indent="0" algn="ctr" defTabSz="685800" rtl="0" eaLnBrk="1" latinLnBrk="0" hangingPunct="1">
              <a:lnSpc>
                <a:spcPct val="90000"/>
              </a:lnSpc>
              <a:spcBef>
                <a:spcPts val="0"/>
              </a:spcBef>
              <a:spcAft>
                <a:spcPts val="0"/>
              </a:spcAft>
              <a:buFont typeface="Arial" panose="020B0604020202020204" pitchFamily="34" charset="0"/>
              <a:buChar char="​"/>
              <a:defRPr lang="en-US" sz="1000" kern="1200" dirty="0">
                <a:solidFill>
                  <a:schemeClr val="tx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a:t>Delete box and place icon here</a:t>
            </a:r>
          </a:p>
        </p:txBody>
      </p:sp>
      <p:cxnSp>
        <p:nvCxnSpPr>
          <p:cNvPr id="23" name="Straight Connector 22">
            <a:extLst>
              <a:ext uri="{FF2B5EF4-FFF2-40B4-BE49-F238E27FC236}">
                <a16:creationId xmlns:a16="http://schemas.microsoft.com/office/drawing/2014/main" id="{B0702449-9849-49F9-ABC2-2681318B64D9}"/>
              </a:ext>
              <a:ext uri="{C183D7F6-B498-43B3-948B-1728B52AA6E4}">
                <adec:decorative xmlns:adec="http://schemas.microsoft.com/office/drawing/2017/decorative" val="1"/>
              </a:ext>
            </a:extLst>
          </p:cNvPr>
          <p:cNvCxnSpPr>
            <a:cxnSpLocks/>
          </p:cNvCxnSpPr>
          <p:nvPr/>
        </p:nvCxnSpPr>
        <p:spPr bwMode="gray">
          <a:xfrm>
            <a:off x="795338" y="1725620"/>
            <a:ext cx="10604499" cy="0"/>
          </a:xfrm>
          <a:prstGeom prst="line">
            <a:avLst/>
          </a:prstGeom>
          <a:ln w="19050" cap="rnd">
            <a:gradFill>
              <a:gsLst>
                <a:gs pos="100000">
                  <a:schemeClr val="bg2"/>
                </a:gs>
                <a:gs pos="17000">
                  <a:schemeClr val="accent6"/>
                </a:gs>
              </a:gsLst>
              <a:lin ang="4200000" scaled="0"/>
            </a:gradFill>
          </a:ln>
        </p:spPr>
        <p:style>
          <a:lnRef idx="1">
            <a:schemeClr val="accent1"/>
          </a:lnRef>
          <a:fillRef idx="0">
            <a:schemeClr val="accent1"/>
          </a:fillRef>
          <a:effectRef idx="0">
            <a:schemeClr val="accent1"/>
          </a:effectRef>
          <a:fontRef idx="minor">
            <a:schemeClr val="tx1"/>
          </a:fontRef>
        </p:style>
      </p:cxnSp>
      <p:sp>
        <p:nvSpPr>
          <p:cNvPr id="24" name="Title 1">
            <a:extLst>
              <a:ext uri="{FF2B5EF4-FFF2-40B4-BE49-F238E27FC236}">
                <a16:creationId xmlns:a16="http://schemas.microsoft.com/office/drawing/2014/main" id="{FEC88A79-955A-4A96-80ED-ACE001DFBA48}"/>
              </a:ext>
            </a:extLst>
          </p:cNvPr>
          <p:cNvSpPr>
            <a:spLocks noGrp="1"/>
          </p:cNvSpPr>
          <p:nvPr>
            <p:ph type="title" hasCustomPrompt="1"/>
          </p:nvPr>
        </p:nvSpPr>
        <p:spPr bwMode="gray">
          <a:xfrm>
            <a:off x="457199" y="555639"/>
            <a:ext cx="9601200" cy="332399"/>
          </a:xfrm>
        </p:spPr>
        <p:txBody>
          <a:bodyPr/>
          <a:lstStyle>
            <a:lvl1pPr>
              <a:defRPr sz="2400"/>
            </a:lvl1pPr>
          </a:lstStyle>
          <a:p>
            <a:r>
              <a:rPr lang="en-US"/>
              <a:t>Slide title; Arial 24 </a:t>
            </a:r>
            <a:r>
              <a:rPr lang="en-US" err="1"/>
              <a:t>pt</a:t>
            </a:r>
            <a:r>
              <a:rPr lang="en-US"/>
              <a:t> bold, sentence case (1 line)</a:t>
            </a:r>
          </a:p>
        </p:txBody>
      </p:sp>
    </p:spTree>
    <p:custDataLst>
      <p:tags r:id="rId1"/>
    </p:custDataLst>
    <p:extLst>
      <p:ext uri="{BB962C8B-B14F-4D97-AF65-F5344CB8AC3E}">
        <p14:creationId xmlns:p14="http://schemas.microsoft.com/office/powerpoint/2010/main" val="2679356174"/>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2_Rows">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a:xfrm>
            <a:off x="0" y="7170924"/>
            <a:ext cx="914400" cy="30778"/>
          </a:xfrm>
          <a:prstGeom prst="rect">
            <a:avLst/>
          </a:prstGeom>
        </p:spPr>
        <p:txBody>
          <a:bodyPr/>
          <a:lstStyle/>
          <a:p>
            <a:fld id="{6017203D-7AF0-48CF-9AA1-1400585FFB1C}" type="datetime1">
              <a:rPr lang="en-US" smtClean="0"/>
              <a:t>5/17/2023</a:t>
            </a:fld>
            <a:endParaRPr lang="en-US"/>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a:xfrm>
            <a:off x="0" y="7221433"/>
            <a:ext cx="914400" cy="30778"/>
          </a:xfrm>
          <a:prstGeom prst="rect">
            <a:avLst/>
          </a:prstGeom>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7" name="Subtitle placeholder">
            <a:extLst>
              <a:ext uri="{FF2B5EF4-FFF2-40B4-BE49-F238E27FC236}">
                <a16:creationId xmlns:a16="http://schemas.microsoft.com/office/drawing/2014/main" id="{2EBA8877-645B-4D38-9090-949E4DE3FABE}"/>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a:t>Slide subtitle; Arial 17.5pt bold, sentence case (1 line)</a:t>
            </a:r>
          </a:p>
        </p:txBody>
      </p:sp>
      <p:sp>
        <p:nvSpPr>
          <p:cNvPr id="23" name="Text 4">
            <a:extLst>
              <a:ext uri="{FF2B5EF4-FFF2-40B4-BE49-F238E27FC236}">
                <a16:creationId xmlns:a16="http://schemas.microsoft.com/office/drawing/2014/main" id="{FE80C2AE-00E0-4F6B-B34C-BC6B4F604917}"/>
              </a:ext>
            </a:extLst>
          </p:cNvPr>
          <p:cNvSpPr>
            <a:spLocks noGrp="1"/>
          </p:cNvSpPr>
          <p:nvPr>
            <p:ph type="body" sz="quarter" idx="22" hasCustomPrompt="1"/>
          </p:nvPr>
        </p:nvSpPr>
        <p:spPr bwMode="gray">
          <a:xfrm>
            <a:off x="2161628" y="5316379"/>
            <a:ext cx="7772400" cy="492443"/>
          </a:xfrm>
        </p:spPr>
        <p:txBody>
          <a:bodyPr lIns="0" tIns="0" rIns="0" bIns="0" anchor="ctr" anchorCtr="0">
            <a:spAutoFit/>
          </a:bodyPr>
          <a:lstStyle>
            <a:lvl1pPr>
              <a:lnSpc>
                <a:spcPct val="90000"/>
              </a:lnSpc>
              <a:spcBef>
                <a:spcPts val="600"/>
              </a:spcBef>
              <a:spcAft>
                <a:spcPts val="0"/>
              </a:spcAft>
              <a:defRPr sz="1600"/>
            </a:lvl1pPr>
            <a:lvl2pPr marL="169863" indent="-169863">
              <a:lnSpc>
                <a:spcPct val="90000"/>
              </a:lnSpc>
              <a:spcBef>
                <a:spcPts val="600"/>
              </a:spcBef>
              <a:spcAft>
                <a:spcPts val="0"/>
              </a:spcAft>
              <a:defRPr sz="1400"/>
            </a:lvl2pPr>
          </a:lstStyle>
          <a:p>
            <a:pPr lvl="0"/>
            <a:r>
              <a:rPr lang="en-US"/>
              <a:t>Level 1 text is 16pt Arial, hit return, then tab to get to level 2 — 14pt</a:t>
            </a:r>
          </a:p>
          <a:p>
            <a:pPr lvl="1"/>
            <a:r>
              <a:rPr lang="en-US"/>
              <a:t>Second level</a:t>
            </a:r>
          </a:p>
        </p:txBody>
      </p:sp>
      <p:sp>
        <p:nvSpPr>
          <p:cNvPr id="24" name="Header 4">
            <a:extLst>
              <a:ext uri="{FF2B5EF4-FFF2-40B4-BE49-F238E27FC236}">
                <a16:creationId xmlns:a16="http://schemas.microsoft.com/office/drawing/2014/main" id="{3BBCD304-D30F-4665-A4BD-C06E2BE5C44B}"/>
              </a:ext>
              <a:ext uri="{C183D7F6-B498-43B3-948B-1728B52AA6E4}">
                <adec:decorative xmlns:adec="http://schemas.microsoft.com/office/drawing/2017/decorative" val="1"/>
              </a:ext>
            </a:extLst>
          </p:cNvPr>
          <p:cNvSpPr>
            <a:spLocks noGrp="1"/>
          </p:cNvSpPr>
          <p:nvPr>
            <p:ph type="body" sz="quarter" idx="21" hasCustomPrompt="1"/>
          </p:nvPr>
        </p:nvSpPr>
        <p:spPr bwMode="gray">
          <a:xfrm>
            <a:off x="795338" y="5105400"/>
            <a:ext cx="960120" cy="914400"/>
          </a:xfrm>
          <a:solidFill>
            <a:schemeClr val="bg1">
              <a:lumMod val="95000"/>
            </a:schemeClr>
          </a:solidFill>
        </p:spPr>
        <p:txBody>
          <a:bodyPr lIns="91440" tIns="45720" rIns="91440" bIns="45720" anchor="ctr"/>
          <a:lstStyle>
            <a:lvl1pPr marL="0" indent="0" algn="ctr" defTabSz="685800" rtl="0" eaLnBrk="1" latinLnBrk="0" hangingPunct="1">
              <a:lnSpc>
                <a:spcPct val="90000"/>
              </a:lnSpc>
              <a:spcBef>
                <a:spcPts val="0"/>
              </a:spcBef>
              <a:spcAft>
                <a:spcPts val="0"/>
              </a:spcAft>
              <a:buFont typeface="Arial" panose="020B0604020202020204" pitchFamily="34" charset="0"/>
              <a:buChar char="​"/>
              <a:defRPr lang="en-US" sz="1000" kern="1200" dirty="0">
                <a:solidFill>
                  <a:schemeClr val="tx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a:t>Delete box and place icon here</a:t>
            </a:r>
          </a:p>
        </p:txBody>
      </p:sp>
      <p:sp>
        <p:nvSpPr>
          <p:cNvPr id="25" name="Text 3">
            <a:extLst>
              <a:ext uri="{FF2B5EF4-FFF2-40B4-BE49-F238E27FC236}">
                <a16:creationId xmlns:a16="http://schemas.microsoft.com/office/drawing/2014/main" id="{235D7CC8-D6C1-4F5C-9B53-90566851C9EB}"/>
              </a:ext>
            </a:extLst>
          </p:cNvPr>
          <p:cNvSpPr>
            <a:spLocks noGrp="1"/>
          </p:cNvSpPr>
          <p:nvPr>
            <p:ph type="body" sz="quarter" idx="20" hasCustomPrompt="1"/>
          </p:nvPr>
        </p:nvSpPr>
        <p:spPr bwMode="gray">
          <a:xfrm>
            <a:off x="2161628" y="4267353"/>
            <a:ext cx="7772400" cy="492443"/>
          </a:xfrm>
        </p:spPr>
        <p:txBody>
          <a:bodyPr lIns="0" tIns="0" rIns="0" bIns="0" anchor="ctr" anchorCtr="0">
            <a:spAutoFit/>
          </a:bodyPr>
          <a:lstStyle>
            <a:lvl1pPr>
              <a:lnSpc>
                <a:spcPct val="90000"/>
              </a:lnSpc>
              <a:spcBef>
                <a:spcPts val="600"/>
              </a:spcBef>
              <a:spcAft>
                <a:spcPts val="0"/>
              </a:spcAft>
              <a:defRPr sz="1600"/>
            </a:lvl1pPr>
            <a:lvl2pPr marL="169863" indent="-169863">
              <a:lnSpc>
                <a:spcPct val="90000"/>
              </a:lnSpc>
              <a:spcBef>
                <a:spcPts val="600"/>
              </a:spcBef>
              <a:spcAft>
                <a:spcPts val="0"/>
              </a:spcAft>
              <a:defRPr sz="1400"/>
            </a:lvl2pPr>
          </a:lstStyle>
          <a:p>
            <a:pPr lvl="0"/>
            <a:r>
              <a:rPr lang="en-US"/>
              <a:t>Level 1 text is 16pt Arial, hit return, then tab to get to level 2 — 14pt</a:t>
            </a:r>
          </a:p>
          <a:p>
            <a:pPr lvl="1"/>
            <a:r>
              <a:rPr lang="en-US"/>
              <a:t>Second level</a:t>
            </a:r>
          </a:p>
        </p:txBody>
      </p:sp>
      <p:sp>
        <p:nvSpPr>
          <p:cNvPr id="26" name="Header 3">
            <a:extLst>
              <a:ext uri="{FF2B5EF4-FFF2-40B4-BE49-F238E27FC236}">
                <a16:creationId xmlns:a16="http://schemas.microsoft.com/office/drawing/2014/main" id="{082B0EB4-786A-488E-A871-6844596AA2E4}"/>
              </a:ext>
              <a:ext uri="{C183D7F6-B498-43B3-948B-1728B52AA6E4}">
                <adec:decorative xmlns:adec="http://schemas.microsoft.com/office/drawing/2017/decorative" val="1"/>
              </a:ext>
            </a:extLst>
          </p:cNvPr>
          <p:cNvSpPr>
            <a:spLocks noGrp="1"/>
          </p:cNvSpPr>
          <p:nvPr>
            <p:ph type="body" sz="quarter" idx="17" hasCustomPrompt="1"/>
          </p:nvPr>
        </p:nvSpPr>
        <p:spPr bwMode="gray">
          <a:xfrm>
            <a:off x="795338" y="4056374"/>
            <a:ext cx="960120" cy="914400"/>
          </a:xfrm>
          <a:solidFill>
            <a:schemeClr val="bg1">
              <a:lumMod val="95000"/>
            </a:schemeClr>
          </a:solidFill>
        </p:spPr>
        <p:txBody>
          <a:bodyPr lIns="91440" tIns="45720" rIns="91440" bIns="45720" anchor="ctr"/>
          <a:lstStyle>
            <a:lvl1pPr marL="0" indent="0" algn="ctr" defTabSz="685800" rtl="0" eaLnBrk="1" latinLnBrk="0" hangingPunct="1">
              <a:lnSpc>
                <a:spcPct val="90000"/>
              </a:lnSpc>
              <a:spcBef>
                <a:spcPts val="0"/>
              </a:spcBef>
              <a:spcAft>
                <a:spcPts val="0"/>
              </a:spcAft>
              <a:buFont typeface="Arial" panose="020B0604020202020204" pitchFamily="34" charset="0"/>
              <a:buChar char="​"/>
              <a:defRPr lang="en-US" sz="1000" kern="1200" dirty="0">
                <a:solidFill>
                  <a:schemeClr val="tx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a:t>Delete box and place icon here</a:t>
            </a:r>
          </a:p>
        </p:txBody>
      </p:sp>
      <p:sp>
        <p:nvSpPr>
          <p:cNvPr id="27" name="Text 2">
            <a:extLst>
              <a:ext uri="{FF2B5EF4-FFF2-40B4-BE49-F238E27FC236}">
                <a16:creationId xmlns:a16="http://schemas.microsoft.com/office/drawing/2014/main" id="{227FC860-5644-4B1F-A917-84BE7817767C}"/>
              </a:ext>
            </a:extLst>
          </p:cNvPr>
          <p:cNvSpPr>
            <a:spLocks noGrp="1"/>
          </p:cNvSpPr>
          <p:nvPr>
            <p:ph type="body" sz="quarter" idx="19" hasCustomPrompt="1"/>
          </p:nvPr>
        </p:nvSpPr>
        <p:spPr bwMode="gray">
          <a:xfrm>
            <a:off x="2161628" y="3218326"/>
            <a:ext cx="7772400" cy="492443"/>
          </a:xfrm>
        </p:spPr>
        <p:txBody>
          <a:bodyPr lIns="0" tIns="0" rIns="0" bIns="0" anchor="ctr" anchorCtr="0">
            <a:spAutoFit/>
          </a:bodyPr>
          <a:lstStyle>
            <a:lvl1pPr>
              <a:lnSpc>
                <a:spcPct val="90000"/>
              </a:lnSpc>
              <a:spcBef>
                <a:spcPts val="600"/>
              </a:spcBef>
              <a:spcAft>
                <a:spcPts val="0"/>
              </a:spcAft>
              <a:defRPr sz="1600"/>
            </a:lvl1pPr>
            <a:lvl2pPr marL="169863" indent="-169863">
              <a:lnSpc>
                <a:spcPct val="90000"/>
              </a:lnSpc>
              <a:spcBef>
                <a:spcPts val="600"/>
              </a:spcBef>
              <a:spcAft>
                <a:spcPts val="0"/>
              </a:spcAft>
              <a:defRPr sz="1400"/>
            </a:lvl2pPr>
          </a:lstStyle>
          <a:p>
            <a:pPr lvl="0"/>
            <a:r>
              <a:rPr lang="en-US"/>
              <a:t>Level 1 text is 16pt Arial, hit return, then tab to get to level 2 — 14pt</a:t>
            </a:r>
          </a:p>
          <a:p>
            <a:pPr lvl="1"/>
            <a:r>
              <a:rPr lang="en-US"/>
              <a:t>Second level</a:t>
            </a:r>
          </a:p>
        </p:txBody>
      </p:sp>
      <p:sp>
        <p:nvSpPr>
          <p:cNvPr id="28" name="Header 2">
            <a:extLst>
              <a:ext uri="{FF2B5EF4-FFF2-40B4-BE49-F238E27FC236}">
                <a16:creationId xmlns:a16="http://schemas.microsoft.com/office/drawing/2014/main" id="{6DE2D60C-FFD4-4C5B-8015-6766E0AF9AE7}"/>
              </a:ext>
              <a:ext uri="{C183D7F6-B498-43B3-948B-1728B52AA6E4}">
                <adec:decorative xmlns:adec="http://schemas.microsoft.com/office/drawing/2017/decorative" val="1"/>
              </a:ext>
            </a:extLst>
          </p:cNvPr>
          <p:cNvSpPr>
            <a:spLocks noGrp="1"/>
          </p:cNvSpPr>
          <p:nvPr>
            <p:ph type="body" sz="quarter" idx="16" hasCustomPrompt="1"/>
          </p:nvPr>
        </p:nvSpPr>
        <p:spPr bwMode="gray">
          <a:xfrm>
            <a:off x="795338" y="3007348"/>
            <a:ext cx="960120" cy="914400"/>
          </a:xfrm>
          <a:solidFill>
            <a:schemeClr val="bg1">
              <a:lumMod val="95000"/>
            </a:schemeClr>
          </a:solidFill>
        </p:spPr>
        <p:txBody>
          <a:bodyPr lIns="91440" tIns="45720" rIns="91440" bIns="45720" anchor="ctr"/>
          <a:lstStyle>
            <a:lvl1pPr marL="0" indent="0" algn="ctr" defTabSz="685800" rtl="0" eaLnBrk="1" latinLnBrk="0" hangingPunct="1">
              <a:lnSpc>
                <a:spcPct val="90000"/>
              </a:lnSpc>
              <a:spcBef>
                <a:spcPts val="0"/>
              </a:spcBef>
              <a:spcAft>
                <a:spcPts val="0"/>
              </a:spcAft>
              <a:buFont typeface="Arial" panose="020B0604020202020204" pitchFamily="34" charset="0"/>
              <a:buChar char="​"/>
              <a:defRPr lang="en-US" sz="1000" kern="1200" dirty="0">
                <a:solidFill>
                  <a:schemeClr val="tx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a:t>Delete box and place icon here</a:t>
            </a:r>
          </a:p>
        </p:txBody>
      </p:sp>
      <p:sp>
        <p:nvSpPr>
          <p:cNvPr id="29" name="Text 1">
            <a:extLst>
              <a:ext uri="{FF2B5EF4-FFF2-40B4-BE49-F238E27FC236}">
                <a16:creationId xmlns:a16="http://schemas.microsoft.com/office/drawing/2014/main" id="{2F408D8A-9F4F-4EAD-9C8D-90553B509E4B}"/>
              </a:ext>
            </a:extLst>
          </p:cNvPr>
          <p:cNvSpPr>
            <a:spLocks noGrp="1"/>
          </p:cNvSpPr>
          <p:nvPr>
            <p:ph type="body" sz="quarter" idx="18" hasCustomPrompt="1"/>
          </p:nvPr>
        </p:nvSpPr>
        <p:spPr bwMode="gray">
          <a:xfrm>
            <a:off x="2161628" y="2169301"/>
            <a:ext cx="7772400" cy="492443"/>
          </a:xfrm>
        </p:spPr>
        <p:txBody>
          <a:bodyPr lIns="0" tIns="0" rIns="0" bIns="0" anchor="ctr" anchorCtr="0">
            <a:spAutoFit/>
          </a:bodyPr>
          <a:lstStyle>
            <a:lvl1pPr>
              <a:lnSpc>
                <a:spcPct val="90000"/>
              </a:lnSpc>
              <a:spcBef>
                <a:spcPts val="600"/>
              </a:spcBef>
              <a:spcAft>
                <a:spcPts val="0"/>
              </a:spcAft>
              <a:defRPr sz="1600"/>
            </a:lvl1pPr>
            <a:lvl2pPr marL="169863" indent="-169863">
              <a:lnSpc>
                <a:spcPct val="90000"/>
              </a:lnSpc>
              <a:spcBef>
                <a:spcPts val="600"/>
              </a:spcBef>
              <a:spcAft>
                <a:spcPts val="0"/>
              </a:spcAft>
              <a:defRPr sz="1400"/>
            </a:lvl2pPr>
          </a:lstStyle>
          <a:p>
            <a:pPr lvl="0"/>
            <a:r>
              <a:rPr lang="en-US"/>
              <a:t>Level 1 text is 16pt Arial, hit return, then tab to get to level 2 — 14pt</a:t>
            </a:r>
          </a:p>
          <a:p>
            <a:pPr lvl="1"/>
            <a:r>
              <a:rPr lang="en-US"/>
              <a:t>Second level</a:t>
            </a:r>
          </a:p>
        </p:txBody>
      </p:sp>
      <p:sp>
        <p:nvSpPr>
          <p:cNvPr id="30" name="Header 1">
            <a:extLst>
              <a:ext uri="{FF2B5EF4-FFF2-40B4-BE49-F238E27FC236}">
                <a16:creationId xmlns:a16="http://schemas.microsoft.com/office/drawing/2014/main" id="{9342D808-B1A3-43FE-9A0E-E5EC8B6780B4}"/>
              </a:ext>
              <a:ext uri="{C183D7F6-B498-43B3-948B-1728B52AA6E4}">
                <adec:decorative xmlns:adec="http://schemas.microsoft.com/office/drawing/2017/decorative" val="1"/>
              </a:ext>
            </a:extLst>
          </p:cNvPr>
          <p:cNvSpPr>
            <a:spLocks noGrp="1"/>
          </p:cNvSpPr>
          <p:nvPr>
            <p:ph type="body" sz="quarter" idx="14" hasCustomPrompt="1"/>
          </p:nvPr>
        </p:nvSpPr>
        <p:spPr bwMode="gray">
          <a:xfrm>
            <a:off x="795338" y="1958322"/>
            <a:ext cx="960120" cy="914400"/>
          </a:xfrm>
          <a:solidFill>
            <a:schemeClr val="bg1">
              <a:lumMod val="95000"/>
            </a:schemeClr>
          </a:solidFill>
        </p:spPr>
        <p:txBody>
          <a:bodyPr lIns="91440" tIns="45720" rIns="91440" bIns="45720" anchor="ctr"/>
          <a:lstStyle>
            <a:lvl1pPr marL="0" indent="0" algn="ctr" defTabSz="685800" rtl="0" eaLnBrk="1" latinLnBrk="0" hangingPunct="1">
              <a:lnSpc>
                <a:spcPct val="90000"/>
              </a:lnSpc>
              <a:spcBef>
                <a:spcPts val="0"/>
              </a:spcBef>
              <a:spcAft>
                <a:spcPts val="0"/>
              </a:spcAft>
              <a:buFont typeface="Arial" panose="020B0604020202020204" pitchFamily="34" charset="0"/>
              <a:buChar char="​"/>
              <a:defRPr lang="en-US" sz="1000" kern="1200" dirty="0">
                <a:solidFill>
                  <a:schemeClr val="tx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a:t>Delete box and place icon here</a:t>
            </a:r>
          </a:p>
        </p:txBody>
      </p:sp>
      <p:cxnSp>
        <p:nvCxnSpPr>
          <p:cNvPr id="31" name="Straight Connector 30">
            <a:extLst>
              <a:ext uri="{FF2B5EF4-FFF2-40B4-BE49-F238E27FC236}">
                <a16:creationId xmlns:a16="http://schemas.microsoft.com/office/drawing/2014/main" id="{12D93276-30B1-40A1-8EAA-C9BA8E2231AB}"/>
              </a:ext>
              <a:ext uri="{C183D7F6-B498-43B3-948B-1728B52AA6E4}">
                <adec:decorative xmlns:adec="http://schemas.microsoft.com/office/drawing/2017/decorative" val="1"/>
              </a:ext>
            </a:extLst>
          </p:cNvPr>
          <p:cNvCxnSpPr>
            <a:cxnSpLocks/>
          </p:cNvCxnSpPr>
          <p:nvPr/>
        </p:nvCxnSpPr>
        <p:spPr bwMode="gray">
          <a:xfrm>
            <a:off x="795338" y="1725620"/>
            <a:ext cx="10604499" cy="0"/>
          </a:xfrm>
          <a:prstGeom prst="line">
            <a:avLst/>
          </a:prstGeom>
          <a:ln w="19050" cap="rnd">
            <a:gradFill>
              <a:gsLst>
                <a:gs pos="100000">
                  <a:schemeClr val="bg2"/>
                </a:gs>
                <a:gs pos="17000">
                  <a:schemeClr val="accent6"/>
                </a:gs>
              </a:gsLst>
              <a:lin ang="4200000" scaled="0"/>
            </a:gradFill>
          </a:ln>
        </p:spPr>
        <p:style>
          <a:lnRef idx="1">
            <a:schemeClr val="accent1"/>
          </a:lnRef>
          <a:fillRef idx="0">
            <a:schemeClr val="accent1"/>
          </a:fillRef>
          <a:effectRef idx="0">
            <a:schemeClr val="accent1"/>
          </a:effectRef>
          <a:fontRef idx="minor">
            <a:schemeClr val="tx1"/>
          </a:fontRef>
        </p:style>
      </p:cxnSp>
      <p:sp>
        <p:nvSpPr>
          <p:cNvPr id="32" name="Title 1">
            <a:extLst>
              <a:ext uri="{FF2B5EF4-FFF2-40B4-BE49-F238E27FC236}">
                <a16:creationId xmlns:a16="http://schemas.microsoft.com/office/drawing/2014/main" id="{B982DFB3-ECE8-4C10-91BD-B3D46FE2A79F}"/>
              </a:ext>
            </a:extLst>
          </p:cNvPr>
          <p:cNvSpPr>
            <a:spLocks noGrp="1"/>
          </p:cNvSpPr>
          <p:nvPr>
            <p:ph type="title" hasCustomPrompt="1"/>
          </p:nvPr>
        </p:nvSpPr>
        <p:spPr bwMode="gray">
          <a:xfrm>
            <a:off x="457199" y="555639"/>
            <a:ext cx="9601200" cy="332399"/>
          </a:xfrm>
        </p:spPr>
        <p:txBody>
          <a:bodyPr/>
          <a:lstStyle>
            <a:lvl1pPr>
              <a:defRPr sz="2400"/>
            </a:lvl1pPr>
          </a:lstStyle>
          <a:p>
            <a:r>
              <a:rPr lang="en-US"/>
              <a:t>Slide title; Arial 24 </a:t>
            </a:r>
            <a:r>
              <a:rPr lang="en-US" err="1"/>
              <a:t>pt</a:t>
            </a:r>
            <a:r>
              <a:rPr lang="en-US"/>
              <a:t> bold, sentence case (1 line)</a:t>
            </a:r>
          </a:p>
        </p:txBody>
      </p:sp>
    </p:spTree>
    <p:custDataLst>
      <p:tags r:id="rId1"/>
    </p:custDataLst>
    <p:extLst>
      <p:ext uri="{BB962C8B-B14F-4D97-AF65-F5344CB8AC3E}">
        <p14:creationId xmlns:p14="http://schemas.microsoft.com/office/powerpoint/2010/main" val="3942857924"/>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3_Rows">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a:xfrm>
            <a:off x="0" y="7170924"/>
            <a:ext cx="914400" cy="30778"/>
          </a:xfrm>
          <a:prstGeom prst="rect">
            <a:avLst/>
          </a:prstGeom>
        </p:spPr>
        <p:txBody>
          <a:bodyPr/>
          <a:lstStyle/>
          <a:p>
            <a:fld id="{6017203D-7AF0-48CF-9AA1-1400585FFB1C}" type="datetime1">
              <a:rPr lang="en-US" smtClean="0"/>
              <a:t>5/17/2023</a:t>
            </a:fld>
            <a:endParaRPr lang="en-US"/>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a:xfrm>
            <a:off x="0" y="7221433"/>
            <a:ext cx="914400" cy="30778"/>
          </a:xfrm>
          <a:prstGeom prst="rect">
            <a:avLst/>
          </a:prstGeom>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332399"/>
          </a:xfrm>
        </p:spPr>
        <p:txBody>
          <a:bodyPr/>
          <a:lstStyle>
            <a:lvl1pPr>
              <a:defRPr sz="2400"/>
            </a:lvl1pPr>
          </a:lstStyle>
          <a:p>
            <a:r>
              <a:rPr lang="en-US"/>
              <a:t>Slide title; Arial 24 </a:t>
            </a:r>
            <a:r>
              <a:rPr lang="en-US" err="1"/>
              <a:t>pt</a:t>
            </a:r>
            <a:r>
              <a:rPr lang="en-US"/>
              <a:t> bold, sentence case (1 line)</a:t>
            </a:r>
          </a:p>
        </p:txBody>
      </p:sp>
      <p:sp>
        <p:nvSpPr>
          <p:cNvPr id="7" name="Subtitle placeholder">
            <a:extLst>
              <a:ext uri="{FF2B5EF4-FFF2-40B4-BE49-F238E27FC236}">
                <a16:creationId xmlns:a16="http://schemas.microsoft.com/office/drawing/2014/main" id="{2EBA8877-645B-4D38-9090-949E4DE3FABE}"/>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a:t>Slide subtitle; Arial 17.5pt bold, sentence case (1 line)</a:t>
            </a:r>
          </a:p>
        </p:txBody>
      </p:sp>
      <p:sp>
        <p:nvSpPr>
          <p:cNvPr id="16" name="Text 5">
            <a:extLst>
              <a:ext uri="{FF2B5EF4-FFF2-40B4-BE49-F238E27FC236}">
                <a16:creationId xmlns:a16="http://schemas.microsoft.com/office/drawing/2014/main" id="{ABAA968E-36AA-4CCC-AC8F-9FE6DA43DB8D}"/>
              </a:ext>
            </a:extLst>
          </p:cNvPr>
          <p:cNvSpPr>
            <a:spLocks noGrp="1"/>
          </p:cNvSpPr>
          <p:nvPr>
            <p:ph type="body" sz="quarter" idx="24" hasCustomPrompt="1"/>
          </p:nvPr>
        </p:nvSpPr>
        <p:spPr bwMode="gray">
          <a:xfrm>
            <a:off x="2168891" y="5403797"/>
            <a:ext cx="7772400" cy="492443"/>
          </a:xfrm>
        </p:spPr>
        <p:txBody>
          <a:bodyPr lIns="0" tIns="0" rIns="0" bIns="0" anchor="ctr" anchorCtr="0">
            <a:spAutoFit/>
          </a:bodyPr>
          <a:lstStyle>
            <a:lvl1pPr>
              <a:lnSpc>
                <a:spcPct val="90000"/>
              </a:lnSpc>
              <a:spcBef>
                <a:spcPts val="600"/>
              </a:spcBef>
              <a:spcAft>
                <a:spcPts val="0"/>
              </a:spcAft>
              <a:defRPr sz="1600"/>
            </a:lvl1pPr>
            <a:lvl2pPr marL="169863" indent="-169863">
              <a:lnSpc>
                <a:spcPct val="90000"/>
              </a:lnSpc>
              <a:spcBef>
                <a:spcPts val="600"/>
              </a:spcBef>
              <a:spcAft>
                <a:spcPts val="0"/>
              </a:spcAft>
              <a:defRPr sz="1400"/>
            </a:lvl2pPr>
          </a:lstStyle>
          <a:p>
            <a:pPr lvl="0"/>
            <a:r>
              <a:rPr lang="en-US"/>
              <a:t>Level 1 text is 16pt Arial, hit return, then tab to get to level 2 — 14pt</a:t>
            </a:r>
          </a:p>
          <a:p>
            <a:pPr lvl="1"/>
            <a:r>
              <a:rPr lang="en-US"/>
              <a:t>Second level</a:t>
            </a:r>
          </a:p>
        </p:txBody>
      </p:sp>
      <p:sp>
        <p:nvSpPr>
          <p:cNvPr id="17" name="Header 5">
            <a:extLst>
              <a:ext uri="{FF2B5EF4-FFF2-40B4-BE49-F238E27FC236}">
                <a16:creationId xmlns:a16="http://schemas.microsoft.com/office/drawing/2014/main" id="{CAFB95F4-ED4D-45B6-94CE-E7C5F0478FC6}"/>
              </a:ext>
              <a:ext uri="{C183D7F6-B498-43B3-948B-1728B52AA6E4}">
                <adec:decorative xmlns:adec="http://schemas.microsoft.com/office/drawing/2017/decorative" val="1"/>
              </a:ext>
            </a:extLst>
          </p:cNvPr>
          <p:cNvSpPr>
            <a:spLocks noGrp="1"/>
          </p:cNvSpPr>
          <p:nvPr>
            <p:ph type="body" sz="quarter" idx="23" hasCustomPrompt="1"/>
          </p:nvPr>
        </p:nvSpPr>
        <p:spPr bwMode="gray">
          <a:xfrm>
            <a:off x="795338" y="5284258"/>
            <a:ext cx="965201" cy="731520"/>
          </a:xfrm>
          <a:solidFill>
            <a:schemeClr val="bg1">
              <a:lumMod val="95000"/>
            </a:schemeClr>
          </a:solidFill>
        </p:spPr>
        <p:txBody>
          <a:bodyPr lIns="91440" tIns="45720" rIns="91440" bIns="45720" anchor="ctr"/>
          <a:lstStyle>
            <a:lvl1pPr marL="0" indent="0" algn="ctr" defTabSz="685800" rtl="0" eaLnBrk="1" latinLnBrk="0" hangingPunct="1">
              <a:lnSpc>
                <a:spcPct val="90000"/>
              </a:lnSpc>
              <a:spcBef>
                <a:spcPts val="0"/>
              </a:spcBef>
              <a:spcAft>
                <a:spcPts val="0"/>
              </a:spcAft>
              <a:buFont typeface="Arial" panose="020B0604020202020204" pitchFamily="34" charset="0"/>
              <a:buChar char="​"/>
              <a:defRPr lang="en-US" sz="900" kern="1200" baseline="0" dirty="0">
                <a:solidFill>
                  <a:schemeClr val="tx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a:t>Delete box and place icon here</a:t>
            </a:r>
          </a:p>
        </p:txBody>
      </p:sp>
      <p:sp>
        <p:nvSpPr>
          <p:cNvPr id="18" name="Text 4">
            <a:extLst>
              <a:ext uri="{FF2B5EF4-FFF2-40B4-BE49-F238E27FC236}">
                <a16:creationId xmlns:a16="http://schemas.microsoft.com/office/drawing/2014/main" id="{5B66E088-1FE0-404D-88E2-2C7E61F5575D}"/>
              </a:ext>
            </a:extLst>
          </p:cNvPr>
          <p:cNvSpPr>
            <a:spLocks noGrp="1"/>
          </p:cNvSpPr>
          <p:nvPr>
            <p:ph type="body" sz="quarter" idx="22" hasCustomPrompt="1"/>
          </p:nvPr>
        </p:nvSpPr>
        <p:spPr bwMode="gray">
          <a:xfrm>
            <a:off x="2165263" y="4572312"/>
            <a:ext cx="7772400" cy="492443"/>
          </a:xfrm>
        </p:spPr>
        <p:txBody>
          <a:bodyPr lIns="0" tIns="0" rIns="0" bIns="0" anchor="ctr" anchorCtr="0">
            <a:spAutoFit/>
          </a:bodyPr>
          <a:lstStyle>
            <a:lvl1pPr>
              <a:lnSpc>
                <a:spcPct val="90000"/>
              </a:lnSpc>
              <a:spcBef>
                <a:spcPts val="600"/>
              </a:spcBef>
              <a:spcAft>
                <a:spcPts val="0"/>
              </a:spcAft>
              <a:defRPr sz="1600"/>
            </a:lvl1pPr>
            <a:lvl2pPr marL="169863" indent="-169863">
              <a:lnSpc>
                <a:spcPct val="90000"/>
              </a:lnSpc>
              <a:spcBef>
                <a:spcPts val="600"/>
              </a:spcBef>
              <a:spcAft>
                <a:spcPts val="0"/>
              </a:spcAft>
              <a:defRPr sz="1400"/>
            </a:lvl2pPr>
          </a:lstStyle>
          <a:p>
            <a:pPr lvl="0"/>
            <a:r>
              <a:rPr lang="en-US"/>
              <a:t>Level 1 text is 16pt Arial, hit return, then tab to get to level 2 — 14pt</a:t>
            </a:r>
          </a:p>
          <a:p>
            <a:pPr lvl="1"/>
            <a:r>
              <a:rPr lang="en-US"/>
              <a:t>Second level</a:t>
            </a:r>
          </a:p>
        </p:txBody>
      </p:sp>
      <p:sp>
        <p:nvSpPr>
          <p:cNvPr id="19" name="Header 4">
            <a:extLst>
              <a:ext uri="{FF2B5EF4-FFF2-40B4-BE49-F238E27FC236}">
                <a16:creationId xmlns:a16="http://schemas.microsoft.com/office/drawing/2014/main" id="{F55DFE0F-05D2-43ED-A0A3-CB2D9CEF18E4}"/>
              </a:ext>
              <a:ext uri="{C183D7F6-B498-43B3-948B-1728B52AA6E4}">
                <adec:decorative xmlns:adec="http://schemas.microsoft.com/office/drawing/2017/decorative" val="1"/>
              </a:ext>
            </a:extLst>
          </p:cNvPr>
          <p:cNvSpPr>
            <a:spLocks noGrp="1"/>
          </p:cNvSpPr>
          <p:nvPr>
            <p:ph type="body" sz="quarter" idx="21" hasCustomPrompt="1"/>
          </p:nvPr>
        </p:nvSpPr>
        <p:spPr bwMode="gray">
          <a:xfrm>
            <a:off x="795338" y="4452774"/>
            <a:ext cx="965201" cy="731520"/>
          </a:xfrm>
          <a:solidFill>
            <a:schemeClr val="bg1">
              <a:lumMod val="95000"/>
            </a:schemeClr>
          </a:solidFill>
        </p:spPr>
        <p:txBody>
          <a:bodyPr lIns="91440" tIns="45720" rIns="91440" bIns="45720" anchor="ctr"/>
          <a:lstStyle>
            <a:lvl1pPr marL="0" indent="0" algn="ctr" defTabSz="685800" rtl="0" eaLnBrk="1" latinLnBrk="0" hangingPunct="1">
              <a:lnSpc>
                <a:spcPct val="90000"/>
              </a:lnSpc>
              <a:spcBef>
                <a:spcPts val="0"/>
              </a:spcBef>
              <a:spcAft>
                <a:spcPts val="0"/>
              </a:spcAft>
              <a:buFont typeface="Arial" panose="020B0604020202020204" pitchFamily="34" charset="0"/>
              <a:buChar char="​"/>
              <a:defRPr lang="en-US" sz="900" kern="1200" baseline="0" dirty="0">
                <a:solidFill>
                  <a:schemeClr val="tx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a:t>Delete box and place icon here</a:t>
            </a:r>
          </a:p>
        </p:txBody>
      </p:sp>
      <p:sp>
        <p:nvSpPr>
          <p:cNvPr id="20" name="Text 3">
            <a:extLst>
              <a:ext uri="{FF2B5EF4-FFF2-40B4-BE49-F238E27FC236}">
                <a16:creationId xmlns:a16="http://schemas.microsoft.com/office/drawing/2014/main" id="{C05EEE76-7F36-476F-8BF5-8851E5E54442}"/>
              </a:ext>
            </a:extLst>
          </p:cNvPr>
          <p:cNvSpPr>
            <a:spLocks noGrp="1"/>
          </p:cNvSpPr>
          <p:nvPr>
            <p:ph type="body" sz="quarter" idx="20" hasCustomPrompt="1"/>
          </p:nvPr>
        </p:nvSpPr>
        <p:spPr bwMode="gray">
          <a:xfrm>
            <a:off x="2168891" y="3740828"/>
            <a:ext cx="7772400" cy="492443"/>
          </a:xfrm>
        </p:spPr>
        <p:txBody>
          <a:bodyPr lIns="0" tIns="0" rIns="0" bIns="0" anchor="ctr" anchorCtr="0">
            <a:spAutoFit/>
          </a:bodyPr>
          <a:lstStyle>
            <a:lvl1pPr>
              <a:lnSpc>
                <a:spcPct val="90000"/>
              </a:lnSpc>
              <a:spcBef>
                <a:spcPts val="600"/>
              </a:spcBef>
              <a:spcAft>
                <a:spcPts val="0"/>
              </a:spcAft>
              <a:defRPr sz="1600"/>
            </a:lvl1pPr>
            <a:lvl2pPr marL="169863" indent="-169863">
              <a:lnSpc>
                <a:spcPct val="90000"/>
              </a:lnSpc>
              <a:spcBef>
                <a:spcPts val="600"/>
              </a:spcBef>
              <a:spcAft>
                <a:spcPts val="0"/>
              </a:spcAft>
              <a:defRPr sz="1400"/>
            </a:lvl2pPr>
          </a:lstStyle>
          <a:p>
            <a:pPr lvl="0"/>
            <a:r>
              <a:rPr lang="en-US"/>
              <a:t>Level 1 text is 16pt Arial, hit return, then tab to get to level 2 — 14pt</a:t>
            </a:r>
          </a:p>
          <a:p>
            <a:pPr lvl="1"/>
            <a:r>
              <a:rPr lang="en-US"/>
              <a:t>Second level</a:t>
            </a:r>
          </a:p>
        </p:txBody>
      </p:sp>
      <p:sp>
        <p:nvSpPr>
          <p:cNvPr id="21" name="Header 3">
            <a:extLst>
              <a:ext uri="{FF2B5EF4-FFF2-40B4-BE49-F238E27FC236}">
                <a16:creationId xmlns:a16="http://schemas.microsoft.com/office/drawing/2014/main" id="{51047B12-61CC-4903-949F-F50A8B996CF2}"/>
              </a:ext>
              <a:ext uri="{C183D7F6-B498-43B3-948B-1728B52AA6E4}">
                <adec:decorative xmlns:adec="http://schemas.microsoft.com/office/drawing/2017/decorative" val="1"/>
              </a:ext>
            </a:extLst>
          </p:cNvPr>
          <p:cNvSpPr>
            <a:spLocks noGrp="1"/>
          </p:cNvSpPr>
          <p:nvPr>
            <p:ph type="body" sz="quarter" idx="17" hasCustomPrompt="1"/>
          </p:nvPr>
        </p:nvSpPr>
        <p:spPr bwMode="gray">
          <a:xfrm>
            <a:off x="795338" y="3621290"/>
            <a:ext cx="965201" cy="731520"/>
          </a:xfrm>
          <a:solidFill>
            <a:schemeClr val="bg1">
              <a:lumMod val="95000"/>
            </a:schemeClr>
          </a:solidFill>
        </p:spPr>
        <p:txBody>
          <a:bodyPr lIns="91440" tIns="45720" rIns="91440" bIns="45720" anchor="ctr"/>
          <a:lstStyle>
            <a:lvl1pPr marL="0" indent="0" algn="ctr" defTabSz="685800" rtl="0" eaLnBrk="1" latinLnBrk="0" hangingPunct="1">
              <a:lnSpc>
                <a:spcPct val="90000"/>
              </a:lnSpc>
              <a:spcBef>
                <a:spcPts val="0"/>
              </a:spcBef>
              <a:spcAft>
                <a:spcPts val="0"/>
              </a:spcAft>
              <a:buFont typeface="Arial" panose="020B0604020202020204" pitchFamily="34" charset="0"/>
              <a:buChar char="​"/>
              <a:defRPr lang="en-US" sz="900" kern="1200" baseline="0" dirty="0">
                <a:solidFill>
                  <a:schemeClr val="tx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a:t>Delete box and place icon here</a:t>
            </a:r>
          </a:p>
        </p:txBody>
      </p:sp>
      <p:sp>
        <p:nvSpPr>
          <p:cNvPr id="22" name="Text 2">
            <a:extLst>
              <a:ext uri="{FF2B5EF4-FFF2-40B4-BE49-F238E27FC236}">
                <a16:creationId xmlns:a16="http://schemas.microsoft.com/office/drawing/2014/main" id="{14A0C421-DB51-4635-8ADE-EF4DD5F845DC}"/>
              </a:ext>
            </a:extLst>
          </p:cNvPr>
          <p:cNvSpPr>
            <a:spLocks noGrp="1"/>
          </p:cNvSpPr>
          <p:nvPr>
            <p:ph type="body" sz="quarter" idx="19" hasCustomPrompt="1"/>
          </p:nvPr>
        </p:nvSpPr>
        <p:spPr bwMode="gray">
          <a:xfrm>
            <a:off x="2168891" y="2909345"/>
            <a:ext cx="7772400" cy="492443"/>
          </a:xfrm>
        </p:spPr>
        <p:txBody>
          <a:bodyPr lIns="0" tIns="0" rIns="0" bIns="0" anchor="ctr" anchorCtr="0">
            <a:spAutoFit/>
          </a:bodyPr>
          <a:lstStyle>
            <a:lvl1pPr>
              <a:lnSpc>
                <a:spcPct val="90000"/>
              </a:lnSpc>
              <a:spcBef>
                <a:spcPts val="600"/>
              </a:spcBef>
              <a:spcAft>
                <a:spcPts val="0"/>
              </a:spcAft>
              <a:defRPr sz="1600"/>
            </a:lvl1pPr>
            <a:lvl2pPr marL="169863" indent="-169863">
              <a:lnSpc>
                <a:spcPct val="90000"/>
              </a:lnSpc>
              <a:spcBef>
                <a:spcPts val="600"/>
              </a:spcBef>
              <a:spcAft>
                <a:spcPts val="0"/>
              </a:spcAft>
              <a:defRPr sz="1400"/>
            </a:lvl2pPr>
          </a:lstStyle>
          <a:p>
            <a:pPr lvl="0"/>
            <a:r>
              <a:rPr lang="en-US"/>
              <a:t>Level 1 text is 16pt Arial, hit return, then tab to get to level 2 — 14pt</a:t>
            </a:r>
          </a:p>
          <a:p>
            <a:pPr lvl="1"/>
            <a:r>
              <a:rPr lang="en-US"/>
              <a:t>Second level</a:t>
            </a:r>
          </a:p>
        </p:txBody>
      </p:sp>
      <p:sp>
        <p:nvSpPr>
          <p:cNvPr id="32" name="Header 2">
            <a:extLst>
              <a:ext uri="{FF2B5EF4-FFF2-40B4-BE49-F238E27FC236}">
                <a16:creationId xmlns:a16="http://schemas.microsoft.com/office/drawing/2014/main" id="{C7156B5A-F5DF-4B21-9042-03B38C2CE1AE}"/>
              </a:ext>
              <a:ext uri="{C183D7F6-B498-43B3-948B-1728B52AA6E4}">
                <adec:decorative xmlns:adec="http://schemas.microsoft.com/office/drawing/2017/decorative" val="1"/>
              </a:ext>
            </a:extLst>
          </p:cNvPr>
          <p:cNvSpPr>
            <a:spLocks noGrp="1"/>
          </p:cNvSpPr>
          <p:nvPr>
            <p:ph type="body" sz="quarter" idx="16" hasCustomPrompt="1"/>
          </p:nvPr>
        </p:nvSpPr>
        <p:spPr bwMode="gray">
          <a:xfrm>
            <a:off x="795338" y="2789806"/>
            <a:ext cx="965201" cy="731520"/>
          </a:xfrm>
          <a:solidFill>
            <a:schemeClr val="bg1">
              <a:lumMod val="95000"/>
            </a:schemeClr>
          </a:solidFill>
        </p:spPr>
        <p:txBody>
          <a:bodyPr lIns="91440" tIns="45720" rIns="91440" bIns="45720" anchor="ctr"/>
          <a:lstStyle>
            <a:lvl1pPr marL="0" indent="0" algn="ctr" defTabSz="685800" rtl="0" eaLnBrk="1" latinLnBrk="0" hangingPunct="1">
              <a:lnSpc>
                <a:spcPct val="90000"/>
              </a:lnSpc>
              <a:spcBef>
                <a:spcPts val="0"/>
              </a:spcBef>
              <a:spcAft>
                <a:spcPts val="0"/>
              </a:spcAft>
              <a:buFont typeface="Arial" panose="020B0604020202020204" pitchFamily="34" charset="0"/>
              <a:buChar char="​"/>
              <a:defRPr lang="en-US" sz="900" kern="1200" baseline="0" dirty="0">
                <a:solidFill>
                  <a:schemeClr val="tx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a:t>Delete box and place icon here</a:t>
            </a:r>
          </a:p>
        </p:txBody>
      </p:sp>
      <p:sp>
        <p:nvSpPr>
          <p:cNvPr id="33" name="Text 1">
            <a:extLst>
              <a:ext uri="{FF2B5EF4-FFF2-40B4-BE49-F238E27FC236}">
                <a16:creationId xmlns:a16="http://schemas.microsoft.com/office/drawing/2014/main" id="{24061086-D4D5-40D1-B730-14F439FA0A2C}"/>
              </a:ext>
            </a:extLst>
          </p:cNvPr>
          <p:cNvSpPr>
            <a:spLocks noGrp="1"/>
          </p:cNvSpPr>
          <p:nvPr>
            <p:ph type="body" sz="quarter" idx="18" hasCustomPrompt="1"/>
          </p:nvPr>
        </p:nvSpPr>
        <p:spPr bwMode="gray">
          <a:xfrm>
            <a:off x="2165263" y="2077860"/>
            <a:ext cx="7772400" cy="492443"/>
          </a:xfrm>
        </p:spPr>
        <p:txBody>
          <a:bodyPr lIns="0" tIns="0" rIns="0" bIns="0" anchor="ctr" anchorCtr="0">
            <a:spAutoFit/>
          </a:bodyPr>
          <a:lstStyle>
            <a:lvl1pPr>
              <a:lnSpc>
                <a:spcPct val="90000"/>
              </a:lnSpc>
              <a:spcBef>
                <a:spcPts val="600"/>
              </a:spcBef>
              <a:spcAft>
                <a:spcPts val="0"/>
              </a:spcAft>
              <a:defRPr sz="1600"/>
            </a:lvl1pPr>
            <a:lvl2pPr marL="169863" indent="-169863">
              <a:lnSpc>
                <a:spcPct val="90000"/>
              </a:lnSpc>
              <a:spcBef>
                <a:spcPts val="600"/>
              </a:spcBef>
              <a:spcAft>
                <a:spcPts val="0"/>
              </a:spcAft>
              <a:defRPr sz="1400"/>
            </a:lvl2pPr>
          </a:lstStyle>
          <a:p>
            <a:pPr lvl="0"/>
            <a:r>
              <a:rPr lang="en-US"/>
              <a:t>Level 1 text is 16pt Arial, hit return, then tab to get to level 2 — 14pt</a:t>
            </a:r>
          </a:p>
          <a:p>
            <a:pPr lvl="1"/>
            <a:r>
              <a:rPr lang="en-US"/>
              <a:t>Second level</a:t>
            </a:r>
          </a:p>
        </p:txBody>
      </p:sp>
      <p:sp>
        <p:nvSpPr>
          <p:cNvPr id="34" name="Header 1">
            <a:extLst>
              <a:ext uri="{FF2B5EF4-FFF2-40B4-BE49-F238E27FC236}">
                <a16:creationId xmlns:a16="http://schemas.microsoft.com/office/drawing/2014/main" id="{555B7A47-FD59-4ACE-BD2B-B6E8B831363E}"/>
              </a:ext>
              <a:ext uri="{C183D7F6-B498-43B3-948B-1728B52AA6E4}">
                <adec:decorative xmlns:adec="http://schemas.microsoft.com/office/drawing/2017/decorative" val="1"/>
              </a:ext>
            </a:extLst>
          </p:cNvPr>
          <p:cNvSpPr>
            <a:spLocks noGrp="1"/>
          </p:cNvSpPr>
          <p:nvPr>
            <p:ph type="body" sz="quarter" idx="14" hasCustomPrompt="1"/>
          </p:nvPr>
        </p:nvSpPr>
        <p:spPr bwMode="gray">
          <a:xfrm>
            <a:off x="795338" y="1958322"/>
            <a:ext cx="965201" cy="731520"/>
          </a:xfrm>
          <a:solidFill>
            <a:schemeClr val="bg1">
              <a:lumMod val="95000"/>
            </a:schemeClr>
          </a:solidFill>
        </p:spPr>
        <p:txBody>
          <a:bodyPr lIns="91440" tIns="45720" rIns="91440" bIns="45720" anchor="ctr"/>
          <a:lstStyle>
            <a:lvl1pPr marL="0" indent="0" algn="ctr" defTabSz="685800" rtl="0" eaLnBrk="1" latinLnBrk="0" hangingPunct="1">
              <a:lnSpc>
                <a:spcPct val="90000"/>
              </a:lnSpc>
              <a:spcBef>
                <a:spcPts val="0"/>
              </a:spcBef>
              <a:spcAft>
                <a:spcPts val="0"/>
              </a:spcAft>
              <a:buFont typeface="Arial" panose="020B0604020202020204" pitchFamily="34" charset="0"/>
              <a:buChar char="​"/>
              <a:defRPr lang="en-US" sz="900" kern="1200" baseline="0" dirty="0">
                <a:solidFill>
                  <a:schemeClr val="tx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a:t>Delete box and place icon here</a:t>
            </a:r>
          </a:p>
        </p:txBody>
      </p:sp>
      <p:cxnSp>
        <p:nvCxnSpPr>
          <p:cNvPr id="35" name="Straight Connector 34">
            <a:extLst>
              <a:ext uri="{FF2B5EF4-FFF2-40B4-BE49-F238E27FC236}">
                <a16:creationId xmlns:a16="http://schemas.microsoft.com/office/drawing/2014/main" id="{894E9E95-BEFF-44FF-B6BF-8E6945F8F084}"/>
              </a:ext>
              <a:ext uri="{C183D7F6-B498-43B3-948B-1728B52AA6E4}">
                <adec:decorative xmlns:adec="http://schemas.microsoft.com/office/drawing/2017/decorative" val="1"/>
              </a:ext>
            </a:extLst>
          </p:cNvPr>
          <p:cNvCxnSpPr>
            <a:cxnSpLocks/>
          </p:cNvCxnSpPr>
          <p:nvPr/>
        </p:nvCxnSpPr>
        <p:spPr bwMode="gray">
          <a:xfrm>
            <a:off x="795338" y="1725620"/>
            <a:ext cx="10604499" cy="0"/>
          </a:xfrm>
          <a:prstGeom prst="line">
            <a:avLst/>
          </a:prstGeom>
          <a:ln w="19050" cap="rnd">
            <a:gradFill>
              <a:gsLst>
                <a:gs pos="100000">
                  <a:schemeClr val="bg2"/>
                </a:gs>
                <a:gs pos="17000">
                  <a:schemeClr val="accent6"/>
                </a:gs>
              </a:gsLst>
              <a:lin ang="4200000" scaled="0"/>
            </a:gra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84063715"/>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1_3 Row Photo Layout">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a:xfrm>
            <a:off x="0" y="7170924"/>
            <a:ext cx="914400" cy="30778"/>
          </a:xfrm>
          <a:prstGeom prst="rect">
            <a:avLst/>
          </a:prstGeom>
        </p:spPr>
        <p:txBody>
          <a:bodyPr/>
          <a:lstStyle/>
          <a:p>
            <a:fld id="{6017203D-7AF0-48CF-9AA1-1400585FFB1C}" type="datetime1">
              <a:rPr lang="en-US" smtClean="0"/>
              <a:t>5/17/2023</a:t>
            </a:fld>
            <a:endParaRPr lang="en-US"/>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a:xfrm>
            <a:off x="0" y="7221433"/>
            <a:ext cx="914400" cy="30778"/>
          </a:xfrm>
          <a:prstGeom prst="rect">
            <a:avLst/>
          </a:prstGeom>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332399"/>
          </a:xfrm>
        </p:spPr>
        <p:txBody>
          <a:bodyPr/>
          <a:lstStyle>
            <a:lvl1pPr>
              <a:defRPr sz="2400"/>
            </a:lvl1pPr>
          </a:lstStyle>
          <a:p>
            <a:r>
              <a:rPr lang="en-US"/>
              <a:t>Slide title; Arial 24 </a:t>
            </a:r>
            <a:r>
              <a:rPr lang="en-US" err="1"/>
              <a:t>pt</a:t>
            </a:r>
            <a:r>
              <a:rPr lang="en-US"/>
              <a:t> bold, sentence case (1 line)</a:t>
            </a:r>
          </a:p>
        </p:txBody>
      </p:sp>
      <p:sp>
        <p:nvSpPr>
          <p:cNvPr id="7" name="Subtitle placeholder">
            <a:extLst>
              <a:ext uri="{FF2B5EF4-FFF2-40B4-BE49-F238E27FC236}">
                <a16:creationId xmlns:a16="http://schemas.microsoft.com/office/drawing/2014/main" id="{2EBA8877-645B-4D38-9090-949E4DE3FABE}"/>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a:t>Slide subtitle; Arial 17.5pt bold, sentence case (1 line)</a:t>
            </a:r>
          </a:p>
        </p:txBody>
      </p:sp>
      <p:sp>
        <p:nvSpPr>
          <p:cNvPr id="8" name="Image Placeholder">
            <a:extLst>
              <a:ext uri="{FF2B5EF4-FFF2-40B4-BE49-F238E27FC236}">
                <a16:creationId xmlns:a16="http://schemas.microsoft.com/office/drawing/2014/main" id="{F2CC454C-11D1-4B60-A9FD-E9F2EF00A12D}"/>
              </a:ext>
              <a:ext uri="{C183D7F6-B498-43B3-948B-1728B52AA6E4}">
                <adec:decorative xmlns:adec="http://schemas.microsoft.com/office/drawing/2017/decorative" val="1"/>
              </a:ext>
            </a:extLst>
          </p:cNvPr>
          <p:cNvSpPr>
            <a:spLocks noGrp="1"/>
          </p:cNvSpPr>
          <p:nvPr>
            <p:ph type="pic" sz="quarter" idx="21" hasCustomPrompt="1"/>
          </p:nvPr>
        </p:nvSpPr>
        <p:spPr bwMode="gray">
          <a:xfrm>
            <a:off x="7900988" y="1862137"/>
            <a:ext cx="3795712" cy="4160520"/>
          </a:xfrm>
          <a:solidFill>
            <a:schemeClr val="bg1">
              <a:lumMod val="95000"/>
            </a:schemeClr>
          </a:solidFill>
        </p:spPr>
        <p:txBody>
          <a:bodyPr lIns="91440" tIns="0" rIns="91440"/>
          <a:lstStyle>
            <a:lvl1pPr algn="ctr">
              <a:defRPr sz="1200">
                <a:solidFill>
                  <a:schemeClr val="tx1"/>
                </a:solidFill>
              </a:defRPr>
            </a:lvl1pPr>
          </a:lstStyle>
          <a:p>
            <a:br>
              <a:rPr lang="en-US"/>
            </a:br>
            <a:br>
              <a:rPr lang="en-US"/>
            </a:br>
            <a:r>
              <a:rPr lang="en-US"/>
              <a:t>An image may be inserted into this region, but the dimensions should remain unchanged. To access brand photography, visit: library.optum.com.</a:t>
            </a:r>
            <a:br>
              <a:rPr lang="en-US"/>
            </a:br>
            <a:br>
              <a:rPr lang="en-US"/>
            </a:br>
            <a:r>
              <a:rPr lang="en-US"/>
              <a:t>Accessing the library requires users to be a part of a SECURE group: </a:t>
            </a:r>
            <a:r>
              <a:rPr lang="en-US" err="1"/>
              <a:t>Optum_Library_Access_Photography</a:t>
            </a:r>
            <a:r>
              <a:rPr lang="en-US"/>
              <a:t>.</a:t>
            </a:r>
            <a:br>
              <a:rPr lang="en-US"/>
            </a:br>
            <a:br>
              <a:rPr lang="en-US"/>
            </a:br>
            <a:r>
              <a:rPr lang="en-US"/>
              <a:t>Request access if necessary. </a:t>
            </a:r>
          </a:p>
        </p:txBody>
      </p:sp>
      <p:sp>
        <p:nvSpPr>
          <p:cNvPr id="9" name="Text 1">
            <a:extLst>
              <a:ext uri="{FF2B5EF4-FFF2-40B4-BE49-F238E27FC236}">
                <a16:creationId xmlns:a16="http://schemas.microsoft.com/office/drawing/2014/main" id="{1720A80C-BAA8-4EE9-B9E7-713C4851B5B6}"/>
              </a:ext>
            </a:extLst>
          </p:cNvPr>
          <p:cNvSpPr>
            <a:spLocks noGrp="1"/>
          </p:cNvSpPr>
          <p:nvPr>
            <p:ph type="body" sz="quarter" idx="18" hasCustomPrompt="1"/>
          </p:nvPr>
        </p:nvSpPr>
        <p:spPr bwMode="gray">
          <a:xfrm>
            <a:off x="495299" y="1862137"/>
            <a:ext cx="7132320" cy="1280160"/>
          </a:xfrm>
          <a:solidFill>
            <a:schemeClr val="accent5">
              <a:lumMod val="20000"/>
              <a:lumOff val="80000"/>
            </a:schemeClr>
          </a:solidFill>
        </p:spPr>
        <p:txBody>
          <a:bodyPr lIns="137160" tIns="91440" rIns="137160" bIns="91440"/>
          <a:lstStyle>
            <a:lvl1pPr>
              <a:lnSpc>
                <a:spcPct val="90000"/>
              </a:lnSpc>
              <a:spcBef>
                <a:spcPts val="600"/>
              </a:spcBef>
              <a:spcAft>
                <a:spcPts val="0"/>
              </a:spcAft>
              <a:defRPr sz="1600">
                <a:solidFill>
                  <a:schemeClr val="tx1"/>
                </a:solidFill>
              </a:defRPr>
            </a:lvl1pPr>
            <a:lvl2pPr marL="169863" indent="-169863">
              <a:lnSpc>
                <a:spcPct val="90000"/>
              </a:lnSpc>
              <a:spcBef>
                <a:spcPts val="600"/>
              </a:spcBef>
              <a:spcAft>
                <a:spcPts val="0"/>
              </a:spcAft>
              <a:defRPr sz="1400">
                <a:solidFill>
                  <a:schemeClr val="tx1"/>
                </a:solidFill>
              </a:defRPr>
            </a:lvl2pPr>
          </a:lstStyle>
          <a:p>
            <a:pPr lvl="0"/>
            <a:r>
              <a:rPr lang="en-US"/>
              <a:t>Level 1 text is 16pt Arial, hit return, then tab to get to level 2 — 14pt</a:t>
            </a:r>
          </a:p>
          <a:p>
            <a:pPr lvl="1"/>
            <a:r>
              <a:rPr lang="en-US"/>
              <a:t>Second level</a:t>
            </a:r>
          </a:p>
        </p:txBody>
      </p:sp>
      <p:sp>
        <p:nvSpPr>
          <p:cNvPr id="10" name="Text 2">
            <a:extLst>
              <a:ext uri="{FF2B5EF4-FFF2-40B4-BE49-F238E27FC236}">
                <a16:creationId xmlns:a16="http://schemas.microsoft.com/office/drawing/2014/main" id="{C8EBE111-A40C-433F-8D1E-8097245838A2}"/>
              </a:ext>
            </a:extLst>
          </p:cNvPr>
          <p:cNvSpPr>
            <a:spLocks noGrp="1"/>
          </p:cNvSpPr>
          <p:nvPr>
            <p:ph type="body" sz="quarter" idx="19" hasCustomPrompt="1"/>
          </p:nvPr>
        </p:nvSpPr>
        <p:spPr bwMode="gray">
          <a:xfrm>
            <a:off x="495299" y="3302317"/>
            <a:ext cx="7132320" cy="1280160"/>
          </a:xfrm>
          <a:solidFill>
            <a:schemeClr val="accent5">
              <a:lumMod val="20000"/>
              <a:lumOff val="80000"/>
            </a:schemeClr>
          </a:solidFill>
        </p:spPr>
        <p:txBody>
          <a:bodyPr vert="horz" lIns="137160" tIns="91440" rIns="137160" bIns="91440" rtlCol="0">
            <a:noAutofit/>
          </a:bodyPr>
          <a:lstStyle>
            <a:lvl1pPr>
              <a:defRPr lang="en-US" sz="1600" dirty="0"/>
            </a:lvl1pPr>
            <a:lvl2pPr>
              <a:defRPr lang="en-US" sz="1400" dirty="0"/>
            </a:lvl2pPr>
          </a:lstStyle>
          <a:p>
            <a:pPr lvl="0">
              <a:lnSpc>
                <a:spcPct val="90000"/>
              </a:lnSpc>
              <a:spcBef>
                <a:spcPts val="600"/>
              </a:spcBef>
              <a:spcAft>
                <a:spcPts val="0"/>
              </a:spcAft>
            </a:pPr>
            <a:r>
              <a:rPr lang="en-US"/>
              <a:t>Level 1 text is 16pt Arial, hit return, then tab to get to level 2 — 14pt</a:t>
            </a:r>
          </a:p>
          <a:p>
            <a:pPr marL="169863" lvl="1" indent="-169863">
              <a:lnSpc>
                <a:spcPct val="90000"/>
              </a:lnSpc>
              <a:spcBef>
                <a:spcPts val="600"/>
              </a:spcBef>
              <a:spcAft>
                <a:spcPts val="0"/>
              </a:spcAft>
            </a:pPr>
            <a:r>
              <a:rPr lang="en-US"/>
              <a:t>Second level</a:t>
            </a:r>
          </a:p>
        </p:txBody>
      </p:sp>
      <p:sp>
        <p:nvSpPr>
          <p:cNvPr id="11" name="Text 3">
            <a:extLst>
              <a:ext uri="{FF2B5EF4-FFF2-40B4-BE49-F238E27FC236}">
                <a16:creationId xmlns:a16="http://schemas.microsoft.com/office/drawing/2014/main" id="{0987DD5E-6941-46BD-B4D6-53C8F4C2ACBF}"/>
              </a:ext>
            </a:extLst>
          </p:cNvPr>
          <p:cNvSpPr>
            <a:spLocks noGrp="1"/>
          </p:cNvSpPr>
          <p:nvPr>
            <p:ph type="body" sz="quarter" idx="20" hasCustomPrompt="1"/>
          </p:nvPr>
        </p:nvSpPr>
        <p:spPr bwMode="gray">
          <a:xfrm>
            <a:off x="495299" y="4742497"/>
            <a:ext cx="7132320" cy="1280160"/>
          </a:xfrm>
          <a:solidFill>
            <a:schemeClr val="accent5">
              <a:lumMod val="20000"/>
              <a:lumOff val="80000"/>
            </a:schemeClr>
          </a:solidFill>
        </p:spPr>
        <p:txBody>
          <a:bodyPr vert="horz" lIns="137160" tIns="91440" rIns="137160" bIns="91440" rtlCol="0">
            <a:noAutofit/>
          </a:bodyPr>
          <a:lstStyle>
            <a:lvl1pPr>
              <a:defRPr lang="en-US" sz="1600" dirty="0"/>
            </a:lvl1pPr>
            <a:lvl2pPr>
              <a:defRPr lang="en-US" sz="1400" dirty="0"/>
            </a:lvl2pPr>
          </a:lstStyle>
          <a:p>
            <a:pPr lvl="0">
              <a:lnSpc>
                <a:spcPct val="90000"/>
              </a:lnSpc>
              <a:spcBef>
                <a:spcPts val="600"/>
              </a:spcBef>
              <a:spcAft>
                <a:spcPts val="0"/>
              </a:spcAft>
            </a:pPr>
            <a:r>
              <a:rPr lang="en-US"/>
              <a:t>Level 1 text is 16pt Arial, hit return, then tab to get to level 2 — 14pt</a:t>
            </a:r>
          </a:p>
          <a:p>
            <a:pPr marL="169863" lvl="1" indent="-169863">
              <a:lnSpc>
                <a:spcPct val="90000"/>
              </a:lnSpc>
              <a:spcBef>
                <a:spcPts val="600"/>
              </a:spcBef>
              <a:spcAft>
                <a:spcPts val="0"/>
              </a:spcAft>
            </a:pPr>
            <a:r>
              <a:rPr lang="en-US"/>
              <a:t>Second level</a:t>
            </a:r>
          </a:p>
        </p:txBody>
      </p:sp>
      <p:cxnSp>
        <p:nvCxnSpPr>
          <p:cNvPr id="12" name="Straight Connector 11">
            <a:extLst>
              <a:ext uri="{FF2B5EF4-FFF2-40B4-BE49-F238E27FC236}">
                <a16:creationId xmlns:a16="http://schemas.microsoft.com/office/drawing/2014/main" id="{9FBF4ED4-9E27-4855-81DA-0F191292A3EA}"/>
              </a:ext>
              <a:ext uri="{C183D7F6-B498-43B3-948B-1728B52AA6E4}">
                <adec:decorative xmlns:adec="http://schemas.microsoft.com/office/drawing/2017/decorative" val="1"/>
              </a:ext>
            </a:extLst>
          </p:cNvPr>
          <p:cNvCxnSpPr>
            <a:cxnSpLocks/>
          </p:cNvCxnSpPr>
          <p:nvPr/>
        </p:nvCxnSpPr>
        <p:spPr bwMode="gray">
          <a:xfrm>
            <a:off x="795338" y="1725620"/>
            <a:ext cx="10604499" cy="0"/>
          </a:xfrm>
          <a:prstGeom prst="line">
            <a:avLst/>
          </a:prstGeom>
          <a:ln w="19050" cap="rnd">
            <a:gradFill>
              <a:gsLst>
                <a:gs pos="100000">
                  <a:schemeClr val="bg2"/>
                </a:gs>
                <a:gs pos="17000">
                  <a:schemeClr val="accent6"/>
                </a:gs>
              </a:gsLst>
              <a:lin ang="4200000" scaled="0"/>
            </a:gra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27226969"/>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596767-35D2-476A-9A6C-441191291665}"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345FC-BFD1-4D8A-8434-B74BD710A223}" type="slidenum">
              <a:rPr lang="en-US" smtClean="0"/>
              <a:t>‹#›</a:t>
            </a:fld>
            <a:endParaRPr lang="en-US"/>
          </a:p>
        </p:txBody>
      </p:sp>
    </p:spTree>
    <p:extLst>
      <p:ext uri="{BB962C8B-B14F-4D97-AF65-F5344CB8AC3E}">
        <p14:creationId xmlns:p14="http://schemas.microsoft.com/office/powerpoint/2010/main" val="27232550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Objective">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a:xfrm>
            <a:off x="0" y="7170924"/>
            <a:ext cx="914400" cy="30778"/>
          </a:xfrm>
          <a:prstGeom prst="rect">
            <a:avLst/>
          </a:prstGeom>
        </p:spPr>
        <p:txBody>
          <a:bodyPr/>
          <a:lstStyle/>
          <a:p>
            <a:fld id="{6017203D-7AF0-48CF-9AA1-1400585FFB1C}" type="datetime1">
              <a:rPr lang="en-US" smtClean="0"/>
              <a:t>5/17/2023</a:t>
            </a:fld>
            <a:endParaRPr lang="en-US"/>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a:xfrm>
            <a:off x="0" y="7221433"/>
            <a:ext cx="914400" cy="30778"/>
          </a:xfrm>
          <a:prstGeom prst="rect">
            <a:avLst/>
          </a:prstGeom>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332399"/>
          </a:xfrm>
        </p:spPr>
        <p:txBody>
          <a:bodyPr/>
          <a:lstStyle>
            <a:lvl1pPr>
              <a:defRPr sz="2400"/>
            </a:lvl1pPr>
          </a:lstStyle>
          <a:p>
            <a:r>
              <a:rPr lang="en-US"/>
              <a:t>Objectives</a:t>
            </a:r>
          </a:p>
        </p:txBody>
      </p:sp>
      <p:sp>
        <p:nvSpPr>
          <p:cNvPr id="7" name="Subtitle placeholder">
            <a:extLst>
              <a:ext uri="{FF2B5EF4-FFF2-40B4-BE49-F238E27FC236}">
                <a16:creationId xmlns:a16="http://schemas.microsoft.com/office/drawing/2014/main" id="{2EBA8877-645B-4D38-9090-949E4DE3FABE}"/>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a:t>Following the completion of this course, you will be able to:</a:t>
            </a:r>
          </a:p>
        </p:txBody>
      </p:sp>
      <p:sp>
        <p:nvSpPr>
          <p:cNvPr id="9" name="Text 1">
            <a:extLst>
              <a:ext uri="{FF2B5EF4-FFF2-40B4-BE49-F238E27FC236}">
                <a16:creationId xmlns:a16="http://schemas.microsoft.com/office/drawing/2014/main" id="{1720A80C-BAA8-4EE9-B9E7-713C4851B5B6}"/>
              </a:ext>
            </a:extLst>
          </p:cNvPr>
          <p:cNvSpPr>
            <a:spLocks noGrp="1"/>
          </p:cNvSpPr>
          <p:nvPr>
            <p:ph type="body" sz="quarter" idx="18" hasCustomPrompt="1"/>
          </p:nvPr>
        </p:nvSpPr>
        <p:spPr bwMode="gray">
          <a:xfrm>
            <a:off x="495299" y="1862137"/>
            <a:ext cx="7132320" cy="1280160"/>
          </a:xfrm>
          <a:solidFill>
            <a:schemeClr val="accent5">
              <a:lumMod val="20000"/>
              <a:lumOff val="80000"/>
            </a:schemeClr>
          </a:solidFill>
        </p:spPr>
        <p:txBody>
          <a:bodyPr lIns="137160" tIns="91440" rIns="137160" bIns="91440"/>
          <a:lstStyle>
            <a:lvl1pPr>
              <a:lnSpc>
                <a:spcPct val="90000"/>
              </a:lnSpc>
              <a:spcBef>
                <a:spcPts val="600"/>
              </a:spcBef>
              <a:spcAft>
                <a:spcPts val="0"/>
              </a:spcAft>
              <a:defRPr sz="1600">
                <a:solidFill>
                  <a:schemeClr val="tx1"/>
                </a:solidFill>
              </a:defRPr>
            </a:lvl1pPr>
            <a:lvl2pPr marL="169863" indent="-169863">
              <a:lnSpc>
                <a:spcPct val="90000"/>
              </a:lnSpc>
              <a:spcBef>
                <a:spcPts val="600"/>
              </a:spcBef>
              <a:spcAft>
                <a:spcPts val="0"/>
              </a:spcAft>
              <a:defRPr sz="1400">
                <a:solidFill>
                  <a:schemeClr val="tx1"/>
                </a:solidFill>
              </a:defRPr>
            </a:lvl2pPr>
          </a:lstStyle>
          <a:p>
            <a:pPr lvl="0"/>
            <a:r>
              <a:rPr lang="en-US"/>
              <a:t>Level 1 text is 16pt Arial, hit return, then tab to get to level 2 — 14pt</a:t>
            </a:r>
          </a:p>
          <a:p>
            <a:pPr lvl="1"/>
            <a:r>
              <a:rPr lang="en-US"/>
              <a:t>Second level</a:t>
            </a:r>
          </a:p>
        </p:txBody>
      </p:sp>
      <p:sp>
        <p:nvSpPr>
          <p:cNvPr id="10" name="Text 2">
            <a:extLst>
              <a:ext uri="{FF2B5EF4-FFF2-40B4-BE49-F238E27FC236}">
                <a16:creationId xmlns:a16="http://schemas.microsoft.com/office/drawing/2014/main" id="{C8EBE111-A40C-433F-8D1E-8097245838A2}"/>
              </a:ext>
            </a:extLst>
          </p:cNvPr>
          <p:cNvSpPr>
            <a:spLocks noGrp="1"/>
          </p:cNvSpPr>
          <p:nvPr>
            <p:ph type="body" sz="quarter" idx="19" hasCustomPrompt="1"/>
          </p:nvPr>
        </p:nvSpPr>
        <p:spPr bwMode="gray">
          <a:xfrm>
            <a:off x="495299" y="3302317"/>
            <a:ext cx="7132320" cy="1280160"/>
          </a:xfrm>
          <a:solidFill>
            <a:schemeClr val="accent5">
              <a:lumMod val="20000"/>
              <a:lumOff val="80000"/>
            </a:schemeClr>
          </a:solidFill>
        </p:spPr>
        <p:txBody>
          <a:bodyPr vert="horz" lIns="137160" tIns="91440" rIns="137160" bIns="91440" rtlCol="0">
            <a:noAutofit/>
          </a:bodyPr>
          <a:lstStyle>
            <a:lvl1pPr>
              <a:defRPr lang="en-US" sz="1600" dirty="0"/>
            </a:lvl1pPr>
            <a:lvl2pPr>
              <a:defRPr lang="en-US" sz="1400" dirty="0"/>
            </a:lvl2pPr>
          </a:lstStyle>
          <a:p>
            <a:pPr lvl="0">
              <a:lnSpc>
                <a:spcPct val="90000"/>
              </a:lnSpc>
              <a:spcBef>
                <a:spcPts val="600"/>
              </a:spcBef>
              <a:spcAft>
                <a:spcPts val="0"/>
              </a:spcAft>
            </a:pPr>
            <a:r>
              <a:rPr lang="en-US"/>
              <a:t>Level 1 text is 16pt Arial, hit return, then tab to get to level 2 — 14pt</a:t>
            </a:r>
          </a:p>
          <a:p>
            <a:pPr marL="169863" lvl="1" indent="-169863">
              <a:lnSpc>
                <a:spcPct val="90000"/>
              </a:lnSpc>
              <a:spcBef>
                <a:spcPts val="600"/>
              </a:spcBef>
              <a:spcAft>
                <a:spcPts val="0"/>
              </a:spcAft>
            </a:pPr>
            <a:r>
              <a:rPr lang="en-US"/>
              <a:t>Second level</a:t>
            </a:r>
          </a:p>
        </p:txBody>
      </p:sp>
      <p:sp>
        <p:nvSpPr>
          <p:cNvPr id="11" name="Text 3">
            <a:extLst>
              <a:ext uri="{FF2B5EF4-FFF2-40B4-BE49-F238E27FC236}">
                <a16:creationId xmlns:a16="http://schemas.microsoft.com/office/drawing/2014/main" id="{0987DD5E-6941-46BD-B4D6-53C8F4C2ACBF}"/>
              </a:ext>
            </a:extLst>
          </p:cNvPr>
          <p:cNvSpPr>
            <a:spLocks noGrp="1"/>
          </p:cNvSpPr>
          <p:nvPr>
            <p:ph type="body" sz="quarter" idx="20" hasCustomPrompt="1"/>
          </p:nvPr>
        </p:nvSpPr>
        <p:spPr bwMode="gray">
          <a:xfrm>
            <a:off x="495299" y="4742497"/>
            <a:ext cx="7132320" cy="1280160"/>
          </a:xfrm>
          <a:solidFill>
            <a:schemeClr val="accent5">
              <a:lumMod val="20000"/>
              <a:lumOff val="80000"/>
            </a:schemeClr>
          </a:solidFill>
        </p:spPr>
        <p:txBody>
          <a:bodyPr vert="horz" lIns="137160" tIns="91440" rIns="137160" bIns="91440" rtlCol="0">
            <a:noAutofit/>
          </a:bodyPr>
          <a:lstStyle>
            <a:lvl1pPr>
              <a:defRPr lang="en-US" sz="1600" dirty="0"/>
            </a:lvl1pPr>
            <a:lvl2pPr>
              <a:defRPr lang="en-US" sz="1400" dirty="0"/>
            </a:lvl2pPr>
          </a:lstStyle>
          <a:p>
            <a:pPr lvl="0">
              <a:lnSpc>
                <a:spcPct val="90000"/>
              </a:lnSpc>
              <a:spcBef>
                <a:spcPts val="600"/>
              </a:spcBef>
              <a:spcAft>
                <a:spcPts val="0"/>
              </a:spcAft>
            </a:pPr>
            <a:r>
              <a:rPr lang="en-US"/>
              <a:t>Level 1 text is 16pt Arial, hit return, then tab to get to level 2 — 14pt</a:t>
            </a:r>
          </a:p>
          <a:p>
            <a:pPr marL="169863" lvl="1" indent="-169863">
              <a:lnSpc>
                <a:spcPct val="90000"/>
              </a:lnSpc>
              <a:spcBef>
                <a:spcPts val="600"/>
              </a:spcBef>
              <a:spcAft>
                <a:spcPts val="0"/>
              </a:spcAft>
            </a:pPr>
            <a:r>
              <a:rPr lang="en-US"/>
              <a:t>Second level</a:t>
            </a:r>
          </a:p>
        </p:txBody>
      </p:sp>
      <p:cxnSp>
        <p:nvCxnSpPr>
          <p:cNvPr id="12" name="Straight Connector 11">
            <a:extLst>
              <a:ext uri="{FF2B5EF4-FFF2-40B4-BE49-F238E27FC236}">
                <a16:creationId xmlns:a16="http://schemas.microsoft.com/office/drawing/2014/main" id="{DE3550D7-6227-485D-9CA0-E47F1B146C6F}"/>
              </a:ext>
              <a:ext uri="{C183D7F6-B498-43B3-948B-1728B52AA6E4}">
                <adec:decorative xmlns:adec="http://schemas.microsoft.com/office/drawing/2017/decorative" val="1"/>
              </a:ext>
            </a:extLst>
          </p:cNvPr>
          <p:cNvCxnSpPr>
            <a:cxnSpLocks/>
          </p:cNvCxnSpPr>
          <p:nvPr/>
        </p:nvCxnSpPr>
        <p:spPr bwMode="gray">
          <a:xfrm>
            <a:off x="795338" y="1725620"/>
            <a:ext cx="10604499" cy="0"/>
          </a:xfrm>
          <a:prstGeom prst="line">
            <a:avLst/>
          </a:prstGeom>
          <a:ln w="19050" cap="rnd">
            <a:gradFill>
              <a:gsLst>
                <a:gs pos="100000">
                  <a:schemeClr val="bg2"/>
                </a:gs>
                <a:gs pos="17000">
                  <a:schemeClr val="accent6"/>
                </a:gs>
              </a:gsLst>
              <a:lin ang="4200000" scaled="0"/>
            </a:gradFill>
          </a:ln>
        </p:spPr>
        <p:style>
          <a:lnRef idx="1">
            <a:schemeClr val="accent1"/>
          </a:lnRef>
          <a:fillRef idx="0">
            <a:schemeClr val="accent1"/>
          </a:fillRef>
          <a:effectRef idx="0">
            <a:schemeClr val="accent1"/>
          </a:effectRef>
          <a:fontRef idx="minor">
            <a:schemeClr val="tx1"/>
          </a:fontRef>
        </p:style>
      </p:cxnSp>
      <p:pic>
        <p:nvPicPr>
          <p:cNvPr id="13" name="Picture 12" descr="Shape&#10;&#10;Description automatically generated">
            <a:extLst>
              <a:ext uri="{FF2B5EF4-FFF2-40B4-BE49-F238E27FC236}">
                <a16:creationId xmlns:a16="http://schemas.microsoft.com/office/drawing/2014/main" id="{46C0F8DE-30B4-45C1-A936-E2DFE07AA9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3826" y="1920491"/>
            <a:ext cx="3812875" cy="3812875"/>
          </a:xfrm>
          <a:prstGeom prst="rect">
            <a:avLst/>
          </a:prstGeom>
        </p:spPr>
      </p:pic>
    </p:spTree>
    <p:custDataLst>
      <p:tags r:id="rId1"/>
    </p:custDataLst>
    <p:extLst>
      <p:ext uri="{BB962C8B-B14F-4D97-AF65-F5344CB8AC3E}">
        <p14:creationId xmlns:p14="http://schemas.microsoft.com/office/powerpoint/2010/main" val="3194516497"/>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2_4 Row Photo Layout">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a:xfrm>
            <a:off x="0" y="7170924"/>
            <a:ext cx="914400" cy="30778"/>
          </a:xfrm>
          <a:prstGeom prst="rect">
            <a:avLst/>
          </a:prstGeom>
        </p:spPr>
        <p:txBody>
          <a:bodyPr/>
          <a:lstStyle/>
          <a:p>
            <a:fld id="{6017203D-7AF0-48CF-9AA1-1400585FFB1C}" type="datetime1">
              <a:rPr lang="en-US" smtClean="0"/>
              <a:t>5/17/2023</a:t>
            </a:fld>
            <a:endParaRPr lang="en-US"/>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a:xfrm>
            <a:off x="0" y="7221433"/>
            <a:ext cx="914400" cy="30778"/>
          </a:xfrm>
          <a:prstGeom prst="rect">
            <a:avLst/>
          </a:prstGeom>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332399"/>
          </a:xfrm>
        </p:spPr>
        <p:txBody>
          <a:bodyPr/>
          <a:lstStyle>
            <a:lvl1pPr>
              <a:defRPr sz="2400"/>
            </a:lvl1pPr>
          </a:lstStyle>
          <a:p>
            <a:r>
              <a:rPr lang="en-US"/>
              <a:t>Slide title; Arial 24pt bold, sentence case (1 line)</a:t>
            </a:r>
          </a:p>
        </p:txBody>
      </p:sp>
      <p:sp>
        <p:nvSpPr>
          <p:cNvPr id="7" name="Subtitle placeholder">
            <a:extLst>
              <a:ext uri="{FF2B5EF4-FFF2-40B4-BE49-F238E27FC236}">
                <a16:creationId xmlns:a16="http://schemas.microsoft.com/office/drawing/2014/main" id="{2EBA8877-645B-4D38-9090-949E4DE3FABE}"/>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a:t>Slide subtitle; Arial 17.5pt bold, sentence case (1 line)</a:t>
            </a:r>
          </a:p>
        </p:txBody>
      </p:sp>
      <p:sp>
        <p:nvSpPr>
          <p:cNvPr id="12" name="Image Placeholder">
            <a:extLst>
              <a:ext uri="{FF2B5EF4-FFF2-40B4-BE49-F238E27FC236}">
                <a16:creationId xmlns:a16="http://schemas.microsoft.com/office/drawing/2014/main" id="{0458ABC6-A0CB-4B36-9EAC-7129F78996D0}"/>
              </a:ext>
              <a:ext uri="{C183D7F6-B498-43B3-948B-1728B52AA6E4}">
                <adec:decorative xmlns:adec="http://schemas.microsoft.com/office/drawing/2017/decorative" val="1"/>
              </a:ext>
            </a:extLst>
          </p:cNvPr>
          <p:cNvSpPr>
            <a:spLocks noGrp="1"/>
          </p:cNvSpPr>
          <p:nvPr>
            <p:ph type="pic" sz="quarter" idx="21" hasCustomPrompt="1"/>
          </p:nvPr>
        </p:nvSpPr>
        <p:spPr bwMode="gray">
          <a:xfrm>
            <a:off x="7900988" y="1862137"/>
            <a:ext cx="3795712" cy="4160520"/>
          </a:xfrm>
          <a:solidFill>
            <a:schemeClr val="bg1">
              <a:lumMod val="95000"/>
            </a:schemeClr>
          </a:solidFill>
        </p:spPr>
        <p:txBody>
          <a:bodyPr lIns="91440" tIns="0" rIns="91440"/>
          <a:lstStyle>
            <a:lvl1pPr marL="0" marR="0" indent="0" algn="ctr" defTabSz="914400" rtl="0" eaLnBrk="1" fontAlgn="auto" latinLnBrk="0" hangingPunct="1">
              <a:lnSpc>
                <a:spcPct val="95000"/>
              </a:lnSpc>
              <a:spcBef>
                <a:spcPts val="800"/>
              </a:spcBef>
              <a:spcAft>
                <a:spcPts val="600"/>
              </a:spcAft>
              <a:buClrTx/>
              <a:buSzTx/>
              <a:buFont typeface="Arial" panose="020B0604020202020204" pitchFamily="34" charset="0"/>
              <a:buChar char="​"/>
              <a:tabLst/>
              <a:defRPr sz="1200">
                <a:solidFill>
                  <a:schemeClr val="tx1"/>
                </a:solidFill>
              </a:defRPr>
            </a:lvl1pPr>
          </a:lstStyle>
          <a:p>
            <a:pPr marL="0" marR="0" lvl="0" indent="0" algn="ctr" defTabSz="914400" rtl="0" eaLnBrk="1" fontAlgn="auto" latinLnBrk="0" hangingPunct="1">
              <a:lnSpc>
                <a:spcPct val="95000"/>
              </a:lnSpc>
              <a:spcBef>
                <a:spcPts val="800"/>
              </a:spcBef>
              <a:spcAft>
                <a:spcPts val="600"/>
              </a:spcAft>
              <a:buClrTx/>
              <a:buSzTx/>
              <a:buFont typeface="Arial" panose="020B0604020202020204" pitchFamily="34" charset="0"/>
              <a:buChar char="​"/>
              <a:tabLst/>
              <a:defRPr/>
            </a:pPr>
            <a:br>
              <a:rPr lang="en-US"/>
            </a:br>
            <a:br>
              <a:rPr lang="en-US"/>
            </a:br>
            <a:r>
              <a:rPr lang="en-US"/>
              <a:t>An image may be inserted into this region, but the dimensions should remain unchanged. To access brand photography, visit: library.optum.com.</a:t>
            </a:r>
            <a:br>
              <a:rPr lang="en-US"/>
            </a:br>
            <a:br>
              <a:rPr lang="en-US"/>
            </a:br>
            <a:r>
              <a:rPr lang="en-US"/>
              <a:t>Accessing the library requires users to be a part of a SECURE group: </a:t>
            </a:r>
            <a:r>
              <a:rPr lang="en-US" err="1"/>
              <a:t>Optum_Library_Access_Photography</a:t>
            </a:r>
            <a:r>
              <a:rPr lang="en-US"/>
              <a:t>.</a:t>
            </a:r>
            <a:br>
              <a:rPr lang="en-US"/>
            </a:br>
            <a:br>
              <a:rPr lang="en-US"/>
            </a:br>
            <a:r>
              <a:rPr lang="en-US"/>
              <a:t>Request access if necessary.</a:t>
            </a:r>
          </a:p>
        </p:txBody>
      </p:sp>
      <p:sp>
        <p:nvSpPr>
          <p:cNvPr id="13" name="Text 4">
            <a:extLst>
              <a:ext uri="{FF2B5EF4-FFF2-40B4-BE49-F238E27FC236}">
                <a16:creationId xmlns:a16="http://schemas.microsoft.com/office/drawing/2014/main" id="{0726E0DF-EF51-4BA6-BE06-D14B80871B5D}"/>
              </a:ext>
            </a:extLst>
          </p:cNvPr>
          <p:cNvSpPr>
            <a:spLocks noGrp="1"/>
          </p:cNvSpPr>
          <p:nvPr>
            <p:ph type="body" sz="quarter" idx="22" hasCustomPrompt="1"/>
          </p:nvPr>
        </p:nvSpPr>
        <p:spPr bwMode="gray">
          <a:xfrm>
            <a:off x="495300" y="5062537"/>
            <a:ext cx="7132320" cy="960120"/>
          </a:xfrm>
          <a:solidFill>
            <a:schemeClr val="accent5">
              <a:lumMod val="20000"/>
              <a:lumOff val="80000"/>
            </a:schemeClr>
          </a:solidFill>
        </p:spPr>
        <p:txBody>
          <a:bodyPr vert="horz" lIns="137160" tIns="91440" rIns="137160" bIns="91440" rtlCol="0">
            <a:noAutofit/>
          </a:bodyPr>
          <a:lstStyle>
            <a:lvl1pPr>
              <a:defRPr lang="en-US" sz="1600" dirty="0"/>
            </a:lvl1pPr>
            <a:lvl2pPr>
              <a:defRPr lang="en-US" sz="1400" dirty="0"/>
            </a:lvl2pPr>
          </a:lstStyle>
          <a:p>
            <a:pPr lvl="0">
              <a:lnSpc>
                <a:spcPct val="90000"/>
              </a:lnSpc>
              <a:spcBef>
                <a:spcPts val="600"/>
              </a:spcBef>
              <a:spcAft>
                <a:spcPts val="0"/>
              </a:spcAft>
            </a:pPr>
            <a:r>
              <a:rPr lang="en-US"/>
              <a:t>Level 1 text is 16pt Arial, hit return, then tab to get to level 2 — 14pt</a:t>
            </a:r>
          </a:p>
          <a:p>
            <a:pPr marL="169863" lvl="1" indent="-169863">
              <a:lnSpc>
                <a:spcPct val="90000"/>
              </a:lnSpc>
              <a:spcBef>
                <a:spcPts val="600"/>
              </a:spcBef>
              <a:spcAft>
                <a:spcPts val="0"/>
              </a:spcAft>
            </a:pPr>
            <a:r>
              <a:rPr lang="en-US"/>
              <a:t>Second level</a:t>
            </a:r>
          </a:p>
        </p:txBody>
      </p:sp>
      <p:sp>
        <p:nvSpPr>
          <p:cNvPr id="14" name="Text 3">
            <a:extLst>
              <a:ext uri="{FF2B5EF4-FFF2-40B4-BE49-F238E27FC236}">
                <a16:creationId xmlns:a16="http://schemas.microsoft.com/office/drawing/2014/main" id="{CB0C9BC2-A1C7-4B0E-95BA-83950752AC24}"/>
              </a:ext>
            </a:extLst>
          </p:cNvPr>
          <p:cNvSpPr>
            <a:spLocks noGrp="1"/>
          </p:cNvSpPr>
          <p:nvPr>
            <p:ph type="body" sz="quarter" idx="20" hasCustomPrompt="1"/>
          </p:nvPr>
        </p:nvSpPr>
        <p:spPr bwMode="gray">
          <a:xfrm>
            <a:off x="495300" y="3995737"/>
            <a:ext cx="7132320" cy="960120"/>
          </a:xfrm>
          <a:solidFill>
            <a:schemeClr val="accent5">
              <a:lumMod val="20000"/>
              <a:lumOff val="80000"/>
            </a:schemeClr>
          </a:solidFill>
        </p:spPr>
        <p:txBody>
          <a:bodyPr vert="horz" lIns="137160" tIns="91440" rIns="137160" bIns="91440" rtlCol="0">
            <a:noAutofit/>
          </a:bodyPr>
          <a:lstStyle>
            <a:lvl1pPr>
              <a:defRPr lang="en-US" sz="1600" dirty="0"/>
            </a:lvl1pPr>
            <a:lvl2pPr>
              <a:defRPr lang="en-US" sz="1400" dirty="0"/>
            </a:lvl2pPr>
          </a:lstStyle>
          <a:p>
            <a:pPr lvl="0">
              <a:lnSpc>
                <a:spcPct val="90000"/>
              </a:lnSpc>
              <a:spcBef>
                <a:spcPts val="600"/>
              </a:spcBef>
              <a:spcAft>
                <a:spcPts val="0"/>
              </a:spcAft>
            </a:pPr>
            <a:r>
              <a:rPr lang="en-US"/>
              <a:t>Level 1 text is 16pt Arial, hit return, then tab to get to level 2 — 14pt</a:t>
            </a:r>
          </a:p>
          <a:p>
            <a:pPr marL="169863" lvl="1" indent="-169863">
              <a:lnSpc>
                <a:spcPct val="90000"/>
              </a:lnSpc>
              <a:spcBef>
                <a:spcPts val="600"/>
              </a:spcBef>
              <a:spcAft>
                <a:spcPts val="0"/>
              </a:spcAft>
            </a:pPr>
            <a:r>
              <a:rPr lang="en-US"/>
              <a:t>Second level</a:t>
            </a:r>
          </a:p>
        </p:txBody>
      </p:sp>
      <p:sp>
        <p:nvSpPr>
          <p:cNvPr id="15" name="Text 2">
            <a:extLst>
              <a:ext uri="{FF2B5EF4-FFF2-40B4-BE49-F238E27FC236}">
                <a16:creationId xmlns:a16="http://schemas.microsoft.com/office/drawing/2014/main" id="{E7AB68E4-0FED-4AEF-9BF6-E1F974279D2E}"/>
              </a:ext>
            </a:extLst>
          </p:cNvPr>
          <p:cNvSpPr>
            <a:spLocks noGrp="1"/>
          </p:cNvSpPr>
          <p:nvPr>
            <p:ph type="body" sz="quarter" idx="19" hasCustomPrompt="1"/>
          </p:nvPr>
        </p:nvSpPr>
        <p:spPr bwMode="gray">
          <a:xfrm>
            <a:off x="495300" y="2928937"/>
            <a:ext cx="7132320" cy="960120"/>
          </a:xfrm>
          <a:solidFill>
            <a:schemeClr val="accent5">
              <a:lumMod val="20000"/>
              <a:lumOff val="80000"/>
            </a:schemeClr>
          </a:solidFill>
        </p:spPr>
        <p:txBody>
          <a:bodyPr vert="horz" lIns="137160" tIns="91440" rIns="137160" bIns="91440" rtlCol="0">
            <a:noAutofit/>
          </a:bodyPr>
          <a:lstStyle>
            <a:lvl1pPr>
              <a:defRPr lang="en-US" sz="1600" dirty="0"/>
            </a:lvl1pPr>
            <a:lvl2pPr>
              <a:defRPr lang="en-US" sz="1400" dirty="0"/>
            </a:lvl2pPr>
          </a:lstStyle>
          <a:p>
            <a:pPr lvl="0">
              <a:lnSpc>
                <a:spcPct val="90000"/>
              </a:lnSpc>
              <a:spcBef>
                <a:spcPts val="600"/>
              </a:spcBef>
              <a:spcAft>
                <a:spcPts val="0"/>
              </a:spcAft>
            </a:pPr>
            <a:r>
              <a:rPr lang="en-US"/>
              <a:t>Level 1 text is 16pt Arial, hit return, then tab to get to level 2 — 14pt</a:t>
            </a:r>
          </a:p>
          <a:p>
            <a:pPr marL="169863" lvl="1" indent="-169863">
              <a:lnSpc>
                <a:spcPct val="90000"/>
              </a:lnSpc>
              <a:spcBef>
                <a:spcPts val="600"/>
              </a:spcBef>
              <a:spcAft>
                <a:spcPts val="0"/>
              </a:spcAft>
            </a:pPr>
            <a:r>
              <a:rPr lang="en-US"/>
              <a:t>Second level</a:t>
            </a:r>
          </a:p>
        </p:txBody>
      </p:sp>
      <p:sp>
        <p:nvSpPr>
          <p:cNvPr id="16" name="Text 1">
            <a:extLst>
              <a:ext uri="{FF2B5EF4-FFF2-40B4-BE49-F238E27FC236}">
                <a16:creationId xmlns:a16="http://schemas.microsoft.com/office/drawing/2014/main" id="{B5FE5F0E-C4D2-46D8-81A6-8997ED8E753C}"/>
              </a:ext>
            </a:extLst>
          </p:cNvPr>
          <p:cNvSpPr>
            <a:spLocks noGrp="1"/>
          </p:cNvSpPr>
          <p:nvPr>
            <p:ph type="body" sz="quarter" idx="18" hasCustomPrompt="1"/>
          </p:nvPr>
        </p:nvSpPr>
        <p:spPr bwMode="gray">
          <a:xfrm>
            <a:off x="495300" y="1862137"/>
            <a:ext cx="7132320" cy="960120"/>
          </a:xfrm>
          <a:solidFill>
            <a:schemeClr val="accent5">
              <a:lumMod val="20000"/>
              <a:lumOff val="80000"/>
            </a:schemeClr>
          </a:solidFill>
        </p:spPr>
        <p:txBody>
          <a:bodyPr vert="horz" lIns="137160" tIns="91440" rIns="137160" bIns="91440" rtlCol="0">
            <a:noAutofit/>
          </a:bodyPr>
          <a:lstStyle>
            <a:lvl1pPr>
              <a:defRPr lang="en-US" sz="1600" dirty="0"/>
            </a:lvl1pPr>
            <a:lvl2pPr>
              <a:defRPr lang="en-US" sz="1400" dirty="0"/>
            </a:lvl2pPr>
          </a:lstStyle>
          <a:p>
            <a:pPr lvl="0">
              <a:lnSpc>
                <a:spcPct val="90000"/>
              </a:lnSpc>
              <a:spcBef>
                <a:spcPts val="600"/>
              </a:spcBef>
              <a:spcAft>
                <a:spcPts val="0"/>
              </a:spcAft>
            </a:pPr>
            <a:r>
              <a:rPr lang="en-US"/>
              <a:t>Level 1 text is 16pt Arial, hit return, then tab to get to level 2 — 14pt</a:t>
            </a:r>
          </a:p>
          <a:p>
            <a:pPr marL="169863" lvl="1" indent="-169863">
              <a:lnSpc>
                <a:spcPct val="90000"/>
              </a:lnSpc>
              <a:spcBef>
                <a:spcPts val="600"/>
              </a:spcBef>
              <a:spcAft>
                <a:spcPts val="0"/>
              </a:spcAft>
            </a:pPr>
            <a:r>
              <a:rPr lang="en-US"/>
              <a:t>Second level</a:t>
            </a:r>
          </a:p>
        </p:txBody>
      </p:sp>
      <p:cxnSp>
        <p:nvCxnSpPr>
          <p:cNvPr id="17" name="Straight Connector 16">
            <a:extLst>
              <a:ext uri="{FF2B5EF4-FFF2-40B4-BE49-F238E27FC236}">
                <a16:creationId xmlns:a16="http://schemas.microsoft.com/office/drawing/2014/main" id="{CCE86BEE-17B1-4120-B429-ACE653BFF4B9}"/>
              </a:ext>
              <a:ext uri="{C183D7F6-B498-43B3-948B-1728B52AA6E4}">
                <adec:decorative xmlns:adec="http://schemas.microsoft.com/office/drawing/2017/decorative" val="1"/>
              </a:ext>
            </a:extLst>
          </p:cNvPr>
          <p:cNvCxnSpPr>
            <a:cxnSpLocks/>
          </p:cNvCxnSpPr>
          <p:nvPr/>
        </p:nvCxnSpPr>
        <p:spPr bwMode="gray">
          <a:xfrm>
            <a:off x="795338" y="1725620"/>
            <a:ext cx="10604499" cy="0"/>
          </a:xfrm>
          <a:prstGeom prst="line">
            <a:avLst/>
          </a:prstGeom>
          <a:ln w="19050" cap="rnd">
            <a:gradFill>
              <a:gsLst>
                <a:gs pos="100000">
                  <a:schemeClr val="bg2"/>
                </a:gs>
                <a:gs pos="17000">
                  <a:schemeClr val="accent6"/>
                </a:gs>
              </a:gsLst>
              <a:lin ang="4200000" scaled="0"/>
            </a:gra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67982907"/>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Objectives_4 Row">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a:xfrm>
            <a:off x="0" y="7170924"/>
            <a:ext cx="914400" cy="30778"/>
          </a:xfrm>
          <a:prstGeom prst="rect">
            <a:avLst/>
          </a:prstGeom>
        </p:spPr>
        <p:txBody>
          <a:bodyPr/>
          <a:lstStyle/>
          <a:p>
            <a:fld id="{6017203D-7AF0-48CF-9AA1-1400585FFB1C}" type="datetime1">
              <a:rPr lang="en-US" smtClean="0"/>
              <a:t>5/17/2023</a:t>
            </a:fld>
            <a:endParaRPr lang="en-US"/>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a:xfrm>
            <a:off x="0" y="7221433"/>
            <a:ext cx="914400" cy="30778"/>
          </a:xfrm>
          <a:prstGeom prst="rect">
            <a:avLst/>
          </a:prstGeom>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13" name="Text 4">
            <a:extLst>
              <a:ext uri="{FF2B5EF4-FFF2-40B4-BE49-F238E27FC236}">
                <a16:creationId xmlns:a16="http://schemas.microsoft.com/office/drawing/2014/main" id="{0726E0DF-EF51-4BA6-BE06-D14B80871B5D}"/>
              </a:ext>
            </a:extLst>
          </p:cNvPr>
          <p:cNvSpPr>
            <a:spLocks noGrp="1"/>
          </p:cNvSpPr>
          <p:nvPr>
            <p:ph type="body" sz="quarter" idx="22" hasCustomPrompt="1"/>
          </p:nvPr>
        </p:nvSpPr>
        <p:spPr bwMode="gray">
          <a:xfrm>
            <a:off x="495300" y="5062537"/>
            <a:ext cx="7132320" cy="960120"/>
          </a:xfrm>
          <a:solidFill>
            <a:schemeClr val="accent5">
              <a:lumMod val="20000"/>
              <a:lumOff val="80000"/>
            </a:schemeClr>
          </a:solidFill>
        </p:spPr>
        <p:txBody>
          <a:bodyPr vert="horz" lIns="137160" tIns="91440" rIns="137160" bIns="91440" rtlCol="0">
            <a:noAutofit/>
          </a:bodyPr>
          <a:lstStyle>
            <a:lvl1pPr>
              <a:defRPr lang="en-US" sz="1600" dirty="0"/>
            </a:lvl1pPr>
            <a:lvl2pPr>
              <a:defRPr lang="en-US" sz="1400" dirty="0"/>
            </a:lvl2pPr>
          </a:lstStyle>
          <a:p>
            <a:pPr lvl="0">
              <a:lnSpc>
                <a:spcPct val="90000"/>
              </a:lnSpc>
              <a:spcBef>
                <a:spcPts val="600"/>
              </a:spcBef>
              <a:spcAft>
                <a:spcPts val="0"/>
              </a:spcAft>
            </a:pPr>
            <a:r>
              <a:rPr lang="en-US"/>
              <a:t>Level 1 text is 16pt Arial, hit return, then tab to get to level 2 — 14pt</a:t>
            </a:r>
          </a:p>
          <a:p>
            <a:pPr marL="169863" lvl="1" indent="-169863">
              <a:lnSpc>
                <a:spcPct val="90000"/>
              </a:lnSpc>
              <a:spcBef>
                <a:spcPts val="600"/>
              </a:spcBef>
              <a:spcAft>
                <a:spcPts val="0"/>
              </a:spcAft>
            </a:pPr>
            <a:r>
              <a:rPr lang="en-US"/>
              <a:t>Second level</a:t>
            </a:r>
          </a:p>
        </p:txBody>
      </p:sp>
      <p:sp>
        <p:nvSpPr>
          <p:cNvPr id="14" name="Text 3">
            <a:extLst>
              <a:ext uri="{FF2B5EF4-FFF2-40B4-BE49-F238E27FC236}">
                <a16:creationId xmlns:a16="http://schemas.microsoft.com/office/drawing/2014/main" id="{CB0C9BC2-A1C7-4B0E-95BA-83950752AC24}"/>
              </a:ext>
            </a:extLst>
          </p:cNvPr>
          <p:cNvSpPr>
            <a:spLocks noGrp="1"/>
          </p:cNvSpPr>
          <p:nvPr>
            <p:ph type="body" sz="quarter" idx="20" hasCustomPrompt="1"/>
          </p:nvPr>
        </p:nvSpPr>
        <p:spPr bwMode="gray">
          <a:xfrm>
            <a:off x="495300" y="3995737"/>
            <a:ext cx="7132320" cy="960120"/>
          </a:xfrm>
          <a:solidFill>
            <a:schemeClr val="accent5">
              <a:lumMod val="20000"/>
              <a:lumOff val="80000"/>
            </a:schemeClr>
          </a:solidFill>
        </p:spPr>
        <p:txBody>
          <a:bodyPr vert="horz" lIns="137160" tIns="91440" rIns="137160" bIns="91440" rtlCol="0">
            <a:noAutofit/>
          </a:bodyPr>
          <a:lstStyle>
            <a:lvl1pPr>
              <a:defRPr lang="en-US" sz="1600" dirty="0"/>
            </a:lvl1pPr>
            <a:lvl2pPr>
              <a:defRPr lang="en-US" sz="1400" dirty="0"/>
            </a:lvl2pPr>
          </a:lstStyle>
          <a:p>
            <a:pPr lvl="0">
              <a:lnSpc>
                <a:spcPct val="90000"/>
              </a:lnSpc>
              <a:spcBef>
                <a:spcPts val="600"/>
              </a:spcBef>
              <a:spcAft>
                <a:spcPts val="0"/>
              </a:spcAft>
            </a:pPr>
            <a:r>
              <a:rPr lang="en-US"/>
              <a:t>Level 1 text is 16pt Arial, hit return, then tab to get to level 2 — 14pt</a:t>
            </a:r>
          </a:p>
          <a:p>
            <a:pPr marL="169863" lvl="1" indent="-169863">
              <a:lnSpc>
                <a:spcPct val="90000"/>
              </a:lnSpc>
              <a:spcBef>
                <a:spcPts val="600"/>
              </a:spcBef>
              <a:spcAft>
                <a:spcPts val="0"/>
              </a:spcAft>
            </a:pPr>
            <a:r>
              <a:rPr lang="en-US"/>
              <a:t>Second level</a:t>
            </a:r>
          </a:p>
        </p:txBody>
      </p:sp>
      <p:sp>
        <p:nvSpPr>
          <p:cNvPr id="15" name="Text 2">
            <a:extLst>
              <a:ext uri="{FF2B5EF4-FFF2-40B4-BE49-F238E27FC236}">
                <a16:creationId xmlns:a16="http://schemas.microsoft.com/office/drawing/2014/main" id="{E7AB68E4-0FED-4AEF-9BF6-E1F974279D2E}"/>
              </a:ext>
            </a:extLst>
          </p:cNvPr>
          <p:cNvSpPr>
            <a:spLocks noGrp="1"/>
          </p:cNvSpPr>
          <p:nvPr>
            <p:ph type="body" sz="quarter" idx="19" hasCustomPrompt="1"/>
          </p:nvPr>
        </p:nvSpPr>
        <p:spPr bwMode="gray">
          <a:xfrm>
            <a:off x="495300" y="2928937"/>
            <a:ext cx="7132320" cy="960120"/>
          </a:xfrm>
          <a:solidFill>
            <a:schemeClr val="accent5">
              <a:lumMod val="20000"/>
              <a:lumOff val="80000"/>
            </a:schemeClr>
          </a:solidFill>
        </p:spPr>
        <p:txBody>
          <a:bodyPr vert="horz" lIns="137160" tIns="91440" rIns="137160" bIns="91440" rtlCol="0">
            <a:noAutofit/>
          </a:bodyPr>
          <a:lstStyle>
            <a:lvl1pPr>
              <a:defRPr lang="en-US" sz="1600" dirty="0"/>
            </a:lvl1pPr>
            <a:lvl2pPr>
              <a:defRPr lang="en-US" sz="1400" dirty="0"/>
            </a:lvl2pPr>
          </a:lstStyle>
          <a:p>
            <a:pPr lvl="0">
              <a:lnSpc>
                <a:spcPct val="90000"/>
              </a:lnSpc>
              <a:spcBef>
                <a:spcPts val="600"/>
              </a:spcBef>
              <a:spcAft>
                <a:spcPts val="0"/>
              </a:spcAft>
            </a:pPr>
            <a:r>
              <a:rPr lang="en-US"/>
              <a:t>Level 1 text is 16pt Arial, hit return, then tab to get to level 2 — 14pt</a:t>
            </a:r>
          </a:p>
          <a:p>
            <a:pPr marL="169863" lvl="1" indent="-169863">
              <a:lnSpc>
                <a:spcPct val="90000"/>
              </a:lnSpc>
              <a:spcBef>
                <a:spcPts val="600"/>
              </a:spcBef>
              <a:spcAft>
                <a:spcPts val="0"/>
              </a:spcAft>
            </a:pPr>
            <a:r>
              <a:rPr lang="en-US"/>
              <a:t>Second level</a:t>
            </a:r>
          </a:p>
        </p:txBody>
      </p:sp>
      <p:sp>
        <p:nvSpPr>
          <p:cNvPr id="16" name="Text 1">
            <a:extLst>
              <a:ext uri="{FF2B5EF4-FFF2-40B4-BE49-F238E27FC236}">
                <a16:creationId xmlns:a16="http://schemas.microsoft.com/office/drawing/2014/main" id="{B5FE5F0E-C4D2-46D8-81A6-8997ED8E753C}"/>
              </a:ext>
            </a:extLst>
          </p:cNvPr>
          <p:cNvSpPr>
            <a:spLocks noGrp="1"/>
          </p:cNvSpPr>
          <p:nvPr>
            <p:ph type="body" sz="quarter" idx="18" hasCustomPrompt="1"/>
          </p:nvPr>
        </p:nvSpPr>
        <p:spPr bwMode="gray">
          <a:xfrm>
            <a:off x="495300" y="1862137"/>
            <a:ext cx="7132320" cy="960120"/>
          </a:xfrm>
          <a:solidFill>
            <a:schemeClr val="accent5">
              <a:lumMod val="20000"/>
              <a:lumOff val="80000"/>
            </a:schemeClr>
          </a:solidFill>
        </p:spPr>
        <p:txBody>
          <a:bodyPr vert="horz" lIns="137160" tIns="91440" rIns="137160" bIns="91440" rtlCol="0">
            <a:noAutofit/>
          </a:bodyPr>
          <a:lstStyle>
            <a:lvl1pPr>
              <a:defRPr lang="en-US" sz="1600" dirty="0"/>
            </a:lvl1pPr>
            <a:lvl2pPr>
              <a:defRPr lang="en-US" sz="1400" dirty="0"/>
            </a:lvl2pPr>
          </a:lstStyle>
          <a:p>
            <a:pPr lvl="0">
              <a:lnSpc>
                <a:spcPct val="90000"/>
              </a:lnSpc>
              <a:spcBef>
                <a:spcPts val="600"/>
              </a:spcBef>
              <a:spcAft>
                <a:spcPts val="0"/>
              </a:spcAft>
            </a:pPr>
            <a:r>
              <a:rPr lang="en-US"/>
              <a:t>Level 1 text is 16pt Arial, hit return, then tab to get to level 2 — 14pt</a:t>
            </a:r>
          </a:p>
          <a:p>
            <a:pPr marL="169863" lvl="1" indent="-169863">
              <a:lnSpc>
                <a:spcPct val="90000"/>
              </a:lnSpc>
              <a:spcBef>
                <a:spcPts val="600"/>
              </a:spcBef>
              <a:spcAft>
                <a:spcPts val="0"/>
              </a:spcAft>
            </a:pPr>
            <a:r>
              <a:rPr lang="en-US"/>
              <a:t>Second level</a:t>
            </a:r>
          </a:p>
        </p:txBody>
      </p:sp>
      <p:cxnSp>
        <p:nvCxnSpPr>
          <p:cNvPr id="17" name="Straight Connector 16">
            <a:extLst>
              <a:ext uri="{FF2B5EF4-FFF2-40B4-BE49-F238E27FC236}">
                <a16:creationId xmlns:a16="http://schemas.microsoft.com/office/drawing/2014/main" id="{CCE86BEE-17B1-4120-B429-ACE653BFF4B9}"/>
              </a:ext>
              <a:ext uri="{C183D7F6-B498-43B3-948B-1728B52AA6E4}">
                <adec:decorative xmlns:adec="http://schemas.microsoft.com/office/drawing/2017/decorative" val="1"/>
              </a:ext>
            </a:extLst>
          </p:cNvPr>
          <p:cNvCxnSpPr>
            <a:cxnSpLocks/>
          </p:cNvCxnSpPr>
          <p:nvPr/>
        </p:nvCxnSpPr>
        <p:spPr bwMode="gray">
          <a:xfrm>
            <a:off x="795338" y="1725620"/>
            <a:ext cx="10604499" cy="0"/>
          </a:xfrm>
          <a:prstGeom prst="line">
            <a:avLst/>
          </a:prstGeom>
          <a:ln w="19050" cap="rnd">
            <a:gradFill>
              <a:gsLst>
                <a:gs pos="100000">
                  <a:schemeClr val="bg2"/>
                </a:gs>
                <a:gs pos="17000">
                  <a:schemeClr val="accent6"/>
                </a:gs>
              </a:gsLst>
              <a:lin ang="4200000" scaled="0"/>
            </a:gradFill>
          </a:ln>
        </p:spPr>
        <p:style>
          <a:lnRef idx="1">
            <a:schemeClr val="accent1"/>
          </a:lnRef>
          <a:fillRef idx="0">
            <a:schemeClr val="accent1"/>
          </a:fillRef>
          <a:effectRef idx="0">
            <a:schemeClr val="accent1"/>
          </a:effectRef>
          <a:fontRef idx="minor">
            <a:schemeClr val="tx1"/>
          </a:fontRef>
        </p:style>
      </p:cxnSp>
      <p:pic>
        <p:nvPicPr>
          <p:cNvPr id="18" name="Picture 17" descr="Shape&#10;&#10;Description automatically generated">
            <a:extLst>
              <a:ext uri="{FF2B5EF4-FFF2-40B4-BE49-F238E27FC236}">
                <a16:creationId xmlns:a16="http://schemas.microsoft.com/office/drawing/2014/main" id="{DA974BF6-705C-46F7-A775-AB1D7EBCE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3826" y="1920491"/>
            <a:ext cx="3812875" cy="3812875"/>
          </a:xfrm>
          <a:prstGeom prst="rect">
            <a:avLst/>
          </a:prstGeom>
        </p:spPr>
      </p:pic>
      <p:sp>
        <p:nvSpPr>
          <p:cNvPr id="19" name="Title 1">
            <a:extLst>
              <a:ext uri="{FF2B5EF4-FFF2-40B4-BE49-F238E27FC236}">
                <a16:creationId xmlns:a16="http://schemas.microsoft.com/office/drawing/2014/main" id="{50816221-819B-4060-B2BB-FE8B893CAB72}"/>
              </a:ext>
            </a:extLst>
          </p:cNvPr>
          <p:cNvSpPr>
            <a:spLocks noGrp="1"/>
          </p:cNvSpPr>
          <p:nvPr>
            <p:ph type="title" hasCustomPrompt="1"/>
          </p:nvPr>
        </p:nvSpPr>
        <p:spPr bwMode="gray">
          <a:xfrm>
            <a:off x="457199" y="555639"/>
            <a:ext cx="9601200" cy="332399"/>
          </a:xfrm>
        </p:spPr>
        <p:txBody>
          <a:bodyPr/>
          <a:lstStyle>
            <a:lvl1pPr>
              <a:defRPr sz="2400"/>
            </a:lvl1pPr>
          </a:lstStyle>
          <a:p>
            <a:r>
              <a:rPr lang="en-US"/>
              <a:t>Objectives</a:t>
            </a:r>
          </a:p>
        </p:txBody>
      </p:sp>
      <p:sp>
        <p:nvSpPr>
          <p:cNvPr id="20" name="Subtitle placeholder">
            <a:extLst>
              <a:ext uri="{FF2B5EF4-FFF2-40B4-BE49-F238E27FC236}">
                <a16:creationId xmlns:a16="http://schemas.microsoft.com/office/drawing/2014/main" id="{7F4E7644-AA60-4190-850D-75B9D3EF79F4}"/>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a:t>Following the completion of this course, you will be able to:</a:t>
            </a:r>
          </a:p>
        </p:txBody>
      </p:sp>
    </p:spTree>
    <p:custDataLst>
      <p:tags r:id="rId1"/>
    </p:custDataLst>
    <p:extLst>
      <p:ext uri="{BB962C8B-B14F-4D97-AF65-F5344CB8AC3E}">
        <p14:creationId xmlns:p14="http://schemas.microsoft.com/office/powerpoint/2010/main" val="3191644948"/>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4_5 Row Photo Layout">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a:xfrm>
            <a:off x="0" y="7170924"/>
            <a:ext cx="914400" cy="30778"/>
          </a:xfrm>
          <a:prstGeom prst="rect">
            <a:avLst/>
          </a:prstGeom>
        </p:spPr>
        <p:txBody>
          <a:bodyPr/>
          <a:lstStyle/>
          <a:p>
            <a:fld id="{6017203D-7AF0-48CF-9AA1-1400585FFB1C}" type="datetime1">
              <a:rPr lang="en-US" smtClean="0"/>
              <a:t>5/17/2023</a:t>
            </a:fld>
            <a:endParaRPr lang="en-US"/>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a:xfrm>
            <a:off x="0" y="7221433"/>
            <a:ext cx="914400" cy="30778"/>
          </a:xfrm>
          <a:prstGeom prst="rect">
            <a:avLst/>
          </a:prstGeom>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332399"/>
          </a:xfrm>
        </p:spPr>
        <p:txBody>
          <a:bodyPr/>
          <a:lstStyle>
            <a:lvl1pPr>
              <a:defRPr sz="2400"/>
            </a:lvl1pPr>
          </a:lstStyle>
          <a:p>
            <a:r>
              <a:rPr lang="en-US"/>
              <a:t>Slide title; Arial 24pt bold, sentence case (1 line)</a:t>
            </a:r>
          </a:p>
        </p:txBody>
      </p:sp>
      <p:sp>
        <p:nvSpPr>
          <p:cNvPr id="7" name="Subtitle placeholder">
            <a:extLst>
              <a:ext uri="{FF2B5EF4-FFF2-40B4-BE49-F238E27FC236}">
                <a16:creationId xmlns:a16="http://schemas.microsoft.com/office/drawing/2014/main" id="{2EBA8877-645B-4D38-9090-949E4DE3FABE}"/>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a:t>Slide subtitle; Arial 17.5pt bold, sentence case (1 line)</a:t>
            </a:r>
          </a:p>
        </p:txBody>
      </p:sp>
      <p:sp>
        <p:nvSpPr>
          <p:cNvPr id="13" name="Text 5">
            <a:extLst>
              <a:ext uri="{FF2B5EF4-FFF2-40B4-BE49-F238E27FC236}">
                <a16:creationId xmlns:a16="http://schemas.microsoft.com/office/drawing/2014/main" id="{53919027-FC81-41A1-96D3-F9994E0449D4}"/>
              </a:ext>
            </a:extLst>
          </p:cNvPr>
          <p:cNvSpPr>
            <a:spLocks noGrp="1"/>
          </p:cNvSpPr>
          <p:nvPr>
            <p:ph type="body" sz="quarter" idx="23" hasCustomPrompt="1"/>
          </p:nvPr>
        </p:nvSpPr>
        <p:spPr bwMode="gray">
          <a:xfrm>
            <a:off x="495300" y="5287555"/>
            <a:ext cx="7133051" cy="732245"/>
          </a:xfrm>
          <a:solidFill>
            <a:schemeClr val="accent5">
              <a:lumMod val="20000"/>
              <a:lumOff val="80000"/>
            </a:schemeClr>
          </a:solidFill>
        </p:spPr>
        <p:txBody>
          <a:bodyPr lIns="137160" tIns="91440" rIns="137160" bIns="91440"/>
          <a:lstStyle>
            <a:lvl1pPr>
              <a:lnSpc>
                <a:spcPct val="90000"/>
              </a:lnSpc>
              <a:spcBef>
                <a:spcPts val="600"/>
              </a:spcBef>
              <a:spcAft>
                <a:spcPts val="0"/>
              </a:spcAft>
              <a:defRPr sz="1400">
                <a:solidFill>
                  <a:schemeClr val="tx1"/>
                </a:solidFill>
              </a:defRPr>
            </a:lvl1pPr>
            <a:lvl2pPr marL="169863" indent="-169863">
              <a:lnSpc>
                <a:spcPct val="90000"/>
              </a:lnSpc>
              <a:spcBef>
                <a:spcPts val="600"/>
              </a:spcBef>
              <a:spcAft>
                <a:spcPts val="0"/>
              </a:spcAft>
              <a:defRPr sz="1200">
                <a:solidFill>
                  <a:schemeClr val="tx1"/>
                </a:solidFill>
              </a:defRPr>
            </a:lvl2pPr>
          </a:lstStyle>
          <a:p>
            <a:pPr lvl="0"/>
            <a:r>
              <a:rPr lang="en-US"/>
              <a:t>Level 1 text is 14pt Arial, hit return, then tab to get to level 2 — 12pt</a:t>
            </a:r>
          </a:p>
          <a:p>
            <a:pPr lvl="1"/>
            <a:r>
              <a:rPr lang="en-US"/>
              <a:t>Second level</a:t>
            </a:r>
          </a:p>
        </p:txBody>
      </p:sp>
      <p:sp>
        <p:nvSpPr>
          <p:cNvPr id="14" name="Text 4">
            <a:extLst>
              <a:ext uri="{FF2B5EF4-FFF2-40B4-BE49-F238E27FC236}">
                <a16:creationId xmlns:a16="http://schemas.microsoft.com/office/drawing/2014/main" id="{BBB1C4B6-7DA7-4568-97FB-8B859B5EB6DE}"/>
              </a:ext>
            </a:extLst>
          </p:cNvPr>
          <p:cNvSpPr>
            <a:spLocks noGrp="1"/>
          </p:cNvSpPr>
          <p:nvPr>
            <p:ph type="body" sz="quarter" idx="22" hasCustomPrompt="1"/>
          </p:nvPr>
        </p:nvSpPr>
        <p:spPr bwMode="gray">
          <a:xfrm>
            <a:off x="495300" y="4431200"/>
            <a:ext cx="7133051" cy="732245"/>
          </a:xfrm>
          <a:solidFill>
            <a:schemeClr val="accent5">
              <a:lumMod val="20000"/>
              <a:lumOff val="80000"/>
            </a:schemeClr>
          </a:solidFill>
        </p:spPr>
        <p:txBody>
          <a:bodyPr lIns="137160" tIns="91440" rIns="137160" bIns="91440"/>
          <a:lstStyle>
            <a:lvl1pPr>
              <a:lnSpc>
                <a:spcPct val="90000"/>
              </a:lnSpc>
              <a:spcBef>
                <a:spcPts val="600"/>
              </a:spcBef>
              <a:spcAft>
                <a:spcPts val="0"/>
              </a:spcAft>
              <a:defRPr sz="1400">
                <a:solidFill>
                  <a:schemeClr val="tx1"/>
                </a:solidFill>
              </a:defRPr>
            </a:lvl1pPr>
            <a:lvl2pPr marL="169863" indent="-169863">
              <a:lnSpc>
                <a:spcPct val="90000"/>
              </a:lnSpc>
              <a:spcBef>
                <a:spcPts val="600"/>
              </a:spcBef>
              <a:spcAft>
                <a:spcPts val="0"/>
              </a:spcAft>
              <a:defRPr sz="1200">
                <a:solidFill>
                  <a:schemeClr val="tx1"/>
                </a:solidFill>
              </a:defRPr>
            </a:lvl2pPr>
          </a:lstStyle>
          <a:p>
            <a:pPr lvl="0"/>
            <a:r>
              <a:rPr lang="en-US"/>
              <a:t>Level 1 text is 14pt Arial, hit return, then tab to get to level 2 — 12pt</a:t>
            </a:r>
          </a:p>
          <a:p>
            <a:pPr lvl="1"/>
            <a:r>
              <a:rPr lang="en-US"/>
              <a:t>Second level</a:t>
            </a:r>
          </a:p>
        </p:txBody>
      </p:sp>
      <p:sp>
        <p:nvSpPr>
          <p:cNvPr id="15" name="Text 3">
            <a:extLst>
              <a:ext uri="{FF2B5EF4-FFF2-40B4-BE49-F238E27FC236}">
                <a16:creationId xmlns:a16="http://schemas.microsoft.com/office/drawing/2014/main" id="{234664E2-A1E1-42B1-BB3A-26CB3D368BED}"/>
              </a:ext>
            </a:extLst>
          </p:cNvPr>
          <p:cNvSpPr>
            <a:spLocks noGrp="1"/>
          </p:cNvSpPr>
          <p:nvPr>
            <p:ph type="body" sz="quarter" idx="20" hasCustomPrompt="1"/>
          </p:nvPr>
        </p:nvSpPr>
        <p:spPr bwMode="gray">
          <a:xfrm>
            <a:off x="495300" y="3574846"/>
            <a:ext cx="7133051" cy="732245"/>
          </a:xfrm>
          <a:solidFill>
            <a:schemeClr val="accent5">
              <a:lumMod val="20000"/>
              <a:lumOff val="80000"/>
            </a:schemeClr>
          </a:solidFill>
        </p:spPr>
        <p:txBody>
          <a:bodyPr lIns="137160" tIns="91440" rIns="137160" bIns="91440"/>
          <a:lstStyle>
            <a:lvl1pPr>
              <a:lnSpc>
                <a:spcPct val="90000"/>
              </a:lnSpc>
              <a:spcBef>
                <a:spcPts val="600"/>
              </a:spcBef>
              <a:spcAft>
                <a:spcPts val="0"/>
              </a:spcAft>
              <a:defRPr sz="1400">
                <a:solidFill>
                  <a:schemeClr val="tx1"/>
                </a:solidFill>
              </a:defRPr>
            </a:lvl1pPr>
            <a:lvl2pPr marL="169863" indent="-169863">
              <a:lnSpc>
                <a:spcPct val="90000"/>
              </a:lnSpc>
              <a:spcBef>
                <a:spcPts val="600"/>
              </a:spcBef>
              <a:spcAft>
                <a:spcPts val="0"/>
              </a:spcAft>
              <a:defRPr sz="1200">
                <a:solidFill>
                  <a:schemeClr val="tx1"/>
                </a:solidFill>
              </a:defRPr>
            </a:lvl2pPr>
          </a:lstStyle>
          <a:p>
            <a:pPr lvl="0"/>
            <a:r>
              <a:rPr lang="en-US"/>
              <a:t>Level 1 text is 14pt Arial, hit return, then tab to get to level 2 — 12pt</a:t>
            </a:r>
          </a:p>
          <a:p>
            <a:pPr lvl="1"/>
            <a:r>
              <a:rPr lang="en-US"/>
              <a:t>Second level</a:t>
            </a:r>
          </a:p>
        </p:txBody>
      </p:sp>
      <p:sp>
        <p:nvSpPr>
          <p:cNvPr id="16" name="Text 2">
            <a:extLst>
              <a:ext uri="{FF2B5EF4-FFF2-40B4-BE49-F238E27FC236}">
                <a16:creationId xmlns:a16="http://schemas.microsoft.com/office/drawing/2014/main" id="{8D66E5E0-A9B1-4615-BE0F-5AF6946F79B4}"/>
              </a:ext>
            </a:extLst>
          </p:cNvPr>
          <p:cNvSpPr>
            <a:spLocks noGrp="1"/>
          </p:cNvSpPr>
          <p:nvPr>
            <p:ph type="body" sz="quarter" idx="19" hasCustomPrompt="1"/>
          </p:nvPr>
        </p:nvSpPr>
        <p:spPr bwMode="gray">
          <a:xfrm>
            <a:off x="495300" y="2718492"/>
            <a:ext cx="7133051" cy="732245"/>
          </a:xfrm>
          <a:solidFill>
            <a:schemeClr val="accent5">
              <a:lumMod val="20000"/>
              <a:lumOff val="80000"/>
            </a:schemeClr>
          </a:solidFill>
        </p:spPr>
        <p:txBody>
          <a:bodyPr lIns="137160" tIns="91440" rIns="137160" bIns="91440"/>
          <a:lstStyle>
            <a:lvl1pPr>
              <a:lnSpc>
                <a:spcPct val="90000"/>
              </a:lnSpc>
              <a:spcBef>
                <a:spcPts val="600"/>
              </a:spcBef>
              <a:spcAft>
                <a:spcPts val="0"/>
              </a:spcAft>
              <a:defRPr sz="1400">
                <a:solidFill>
                  <a:schemeClr val="tx1"/>
                </a:solidFill>
              </a:defRPr>
            </a:lvl1pPr>
            <a:lvl2pPr marL="169863" indent="-169863">
              <a:lnSpc>
                <a:spcPct val="90000"/>
              </a:lnSpc>
              <a:spcBef>
                <a:spcPts val="600"/>
              </a:spcBef>
              <a:spcAft>
                <a:spcPts val="0"/>
              </a:spcAft>
              <a:defRPr sz="1200">
                <a:solidFill>
                  <a:schemeClr val="tx1"/>
                </a:solidFill>
              </a:defRPr>
            </a:lvl2pPr>
          </a:lstStyle>
          <a:p>
            <a:pPr lvl="0"/>
            <a:r>
              <a:rPr lang="en-US"/>
              <a:t>Level 1 text is 14pt Arial, hit return, then tab to get to level 2 — 12pt</a:t>
            </a:r>
          </a:p>
          <a:p>
            <a:pPr lvl="1"/>
            <a:r>
              <a:rPr lang="en-US"/>
              <a:t>Second level</a:t>
            </a:r>
          </a:p>
        </p:txBody>
      </p:sp>
      <p:sp>
        <p:nvSpPr>
          <p:cNvPr id="23" name="Text 1">
            <a:extLst>
              <a:ext uri="{FF2B5EF4-FFF2-40B4-BE49-F238E27FC236}">
                <a16:creationId xmlns:a16="http://schemas.microsoft.com/office/drawing/2014/main" id="{B24ED74C-3567-4DEA-8BEA-899C0C899695}"/>
              </a:ext>
            </a:extLst>
          </p:cNvPr>
          <p:cNvSpPr>
            <a:spLocks noGrp="1"/>
          </p:cNvSpPr>
          <p:nvPr>
            <p:ph type="body" sz="quarter" idx="18" hasCustomPrompt="1"/>
          </p:nvPr>
        </p:nvSpPr>
        <p:spPr bwMode="gray">
          <a:xfrm>
            <a:off x="495300" y="1862138"/>
            <a:ext cx="7133051" cy="732245"/>
          </a:xfrm>
          <a:solidFill>
            <a:schemeClr val="accent5">
              <a:lumMod val="20000"/>
              <a:lumOff val="80000"/>
            </a:schemeClr>
          </a:solidFill>
        </p:spPr>
        <p:txBody>
          <a:bodyPr lIns="137160" tIns="91440" rIns="137160" bIns="91440"/>
          <a:lstStyle>
            <a:lvl1pPr>
              <a:lnSpc>
                <a:spcPct val="90000"/>
              </a:lnSpc>
              <a:spcBef>
                <a:spcPts val="600"/>
              </a:spcBef>
              <a:spcAft>
                <a:spcPts val="0"/>
              </a:spcAft>
              <a:defRPr sz="1400">
                <a:solidFill>
                  <a:schemeClr val="tx1"/>
                </a:solidFill>
              </a:defRPr>
            </a:lvl1pPr>
            <a:lvl2pPr marL="169863" indent="-169863">
              <a:lnSpc>
                <a:spcPct val="90000"/>
              </a:lnSpc>
              <a:spcBef>
                <a:spcPts val="600"/>
              </a:spcBef>
              <a:spcAft>
                <a:spcPts val="0"/>
              </a:spcAft>
              <a:defRPr sz="1200">
                <a:solidFill>
                  <a:schemeClr val="tx1"/>
                </a:solidFill>
              </a:defRPr>
            </a:lvl2pPr>
          </a:lstStyle>
          <a:p>
            <a:pPr lvl="0"/>
            <a:r>
              <a:rPr lang="en-US"/>
              <a:t>Level 1 text is 14pt Arial, hit return, then tab to get to level 2 — 12pt</a:t>
            </a:r>
          </a:p>
          <a:p>
            <a:pPr lvl="1"/>
            <a:r>
              <a:rPr lang="en-US"/>
              <a:t>Second level</a:t>
            </a:r>
          </a:p>
        </p:txBody>
      </p:sp>
      <p:sp>
        <p:nvSpPr>
          <p:cNvPr id="24" name="Picture Placeholder 6">
            <a:extLst>
              <a:ext uri="{FF2B5EF4-FFF2-40B4-BE49-F238E27FC236}">
                <a16:creationId xmlns:a16="http://schemas.microsoft.com/office/drawing/2014/main" id="{26976557-D964-481A-9141-F36FC1E23174}"/>
              </a:ext>
            </a:extLst>
          </p:cNvPr>
          <p:cNvSpPr>
            <a:spLocks noGrp="1"/>
          </p:cNvSpPr>
          <p:nvPr>
            <p:ph type="pic" sz="quarter" idx="27"/>
          </p:nvPr>
        </p:nvSpPr>
        <p:spPr>
          <a:xfrm>
            <a:off x="7696946" y="1862138"/>
            <a:ext cx="4337050" cy="4243387"/>
          </a:xfrm>
        </p:spPr>
        <p:txBody>
          <a:bodyPr/>
          <a:lstStyle/>
          <a:p>
            <a:r>
              <a:rPr lang="en-US"/>
              <a:t>Click icon to add picture</a:t>
            </a:r>
          </a:p>
        </p:txBody>
      </p:sp>
      <p:cxnSp>
        <p:nvCxnSpPr>
          <p:cNvPr id="25" name="Straight Connector 24">
            <a:extLst>
              <a:ext uri="{FF2B5EF4-FFF2-40B4-BE49-F238E27FC236}">
                <a16:creationId xmlns:a16="http://schemas.microsoft.com/office/drawing/2014/main" id="{E286B464-40BB-437D-B2B4-1BE94AFAB377}"/>
              </a:ext>
              <a:ext uri="{C183D7F6-B498-43B3-948B-1728B52AA6E4}">
                <adec:decorative xmlns:adec="http://schemas.microsoft.com/office/drawing/2017/decorative" val="1"/>
              </a:ext>
            </a:extLst>
          </p:cNvPr>
          <p:cNvCxnSpPr>
            <a:cxnSpLocks/>
          </p:cNvCxnSpPr>
          <p:nvPr/>
        </p:nvCxnSpPr>
        <p:spPr bwMode="gray">
          <a:xfrm>
            <a:off x="795338" y="1725620"/>
            <a:ext cx="10604499" cy="0"/>
          </a:xfrm>
          <a:prstGeom prst="line">
            <a:avLst/>
          </a:prstGeom>
          <a:ln w="19050" cap="rnd">
            <a:gradFill>
              <a:gsLst>
                <a:gs pos="100000">
                  <a:schemeClr val="bg2"/>
                </a:gs>
                <a:gs pos="17000">
                  <a:schemeClr val="accent6"/>
                </a:gs>
              </a:gsLst>
              <a:lin ang="4200000" scaled="0"/>
            </a:gra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29411968"/>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Objectives _5 Row">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a:xfrm>
            <a:off x="0" y="7170924"/>
            <a:ext cx="914400" cy="30778"/>
          </a:xfrm>
          <a:prstGeom prst="rect">
            <a:avLst/>
          </a:prstGeom>
        </p:spPr>
        <p:txBody>
          <a:bodyPr/>
          <a:lstStyle/>
          <a:p>
            <a:fld id="{6017203D-7AF0-48CF-9AA1-1400585FFB1C}" type="datetime1">
              <a:rPr lang="en-US" smtClean="0"/>
              <a:t>5/17/2023</a:t>
            </a:fld>
            <a:endParaRPr lang="en-US"/>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a:xfrm>
            <a:off x="0" y="7221433"/>
            <a:ext cx="914400" cy="30778"/>
          </a:xfrm>
          <a:prstGeom prst="rect">
            <a:avLst/>
          </a:prstGeom>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13" name="Text 5">
            <a:extLst>
              <a:ext uri="{FF2B5EF4-FFF2-40B4-BE49-F238E27FC236}">
                <a16:creationId xmlns:a16="http://schemas.microsoft.com/office/drawing/2014/main" id="{53919027-FC81-41A1-96D3-F9994E0449D4}"/>
              </a:ext>
            </a:extLst>
          </p:cNvPr>
          <p:cNvSpPr>
            <a:spLocks noGrp="1"/>
          </p:cNvSpPr>
          <p:nvPr>
            <p:ph type="body" sz="quarter" idx="23" hasCustomPrompt="1"/>
          </p:nvPr>
        </p:nvSpPr>
        <p:spPr bwMode="gray">
          <a:xfrm>
            <a:off x="495300" y="5287555"/>
            <a:ext cx="7133051" cy="732245"/>
          </a:xfrm>
          <a:solidFill>
            <a:schemeClr val="accent5">
              <a:lumMod val="20000"/>
              <a:lumOff val="80000"/>
            </a:schemeClr>
          </a:solidFill>
        </p:spPr>
        <p:txBody>
          <a:bodyPr lIns="137160" tIns="91440" rIns="137160" bIns="91440"/>
          <a:lstStyle>
            <a:lvl1pPr>
              <a:lnSpc>
                <a:spcPct val="90000"/>
              </a:lnSpc>
              <a:spcBef>
                <a:spcPts val="600"/>
              </a:spcBef>
              <a:spcAft>
                <a:spcPts val="0"/>
              </a:spcAft>
              <a:defRPr sz="1400">
                <a:solidFill>
                  <a:schemeClr val="tx1"/>
                </a:solidFill>
              </a:defRPr>
            </a:lvl1pPr>
            <a:lvl2pPr marL="169863" indent="-169863">
              <a:lnSpc>
                <a:spcPct val="90000"/>
              </a:lnSpc>
              <a:spcBef>
                <a:spcPts val="600"/>
              </a:spcBef>
              <a:spcAft>
                <a:spcPts val="0"/>
              </a:spcAft>
              <a:defRPr sz="1200">
                <a:solidFill>
                  <a:schemeClr val="tx1"/>
                </a:solidFill>
              </a:defRPr>
            </a:lvl2pPr>
          </a:lstStyle>
          <a:p>
            <a:pPr lvl="0"/>
            <a:r>
              <a:rPr lang="en-US"/>
              <a:t>Level 1 text is 14pt Arial, hit return, then tab to get to level 2 — 12pt</a:t>
            </a:r>
          </a:p>
          <a:p>
            <a:pPr lvl="1"/>
            <a:r>
              <a:rPr lang="en-US"/>
              <a:t>Second level</a:t>
            </a:r>
          </a:p>
        </p:txBody>
      </p:sp>
      <p:sp>
        <p:nvSpPr>
          <p:cNvPr id="14" name="Text 4">
            <a:extLst>
              <a:ext uri="{FF2B5EF4-FFF2-40B4-BE49-F238E27FC236}">
                <a16:creationId xmlns:a16="http://schemas.microsoft.com/office/drawing/2014/main" id="{BBB1C4B6-7DA7-4568-97FB-8B859B5EB6DE}"/>
              </a:ext>
            </a:extLst>
          </p:cNvPr>
          <p:cNvSpPr>
            <a:spLocks noGrp="1"/>
          </p:cNvSpPr>
          <p:nvPr>
            <p:ph type="body" sz="quarter" idx="22" hasCustomPrompt="1"/>
          </p:nvPr>
        </p:nvSpPr>
        <p:spPr bwMode="gray">
          <a:xfrm>
            <a:off x="495300" y="4431200"/>
            <a:ext cx="7133051" cy="732245"/>
          </a:xfrm>
          <a:solidFill>
            <a:schemeClr val="accent5">
              <a:lumMod val="20000"/>
              <a:lumOff val="80000"/>
            </a:schemeClr>
          </a:solidFill>
        </p:spPr>
        <p:txBody>
          <a:bodyPr lIns="137160" tIns="91440" rIns="137160" bIns="91440"/>
          <a:lstStyle>
            <a:lvl1pPr>
              <a:lnSpc>
                <a:spcPct val="90000"/>
              </a:lnSpc>
              <a:spcBef>
                <a:spcPts val="600"/>
              </a:spcBef>
              <a:spcAft>
                <a:spcPts val="0"/>
              </a:spcAft>
              <a:defRPr sz="1400">
                <a:solidFill>
                  <a:schemeClr val="tx1"/>
                </a:solidFill>
              </a:defRPr>
            </a:lvl1pPr>
            <a:lvl2pPr marL="169863" indent="-169863">
              <a:lnSpc>
                <a:spcPct val="90000"/>
              </a:lnSpc>
              <a:spcBef>
                <a:spcPts val="600"/>
              </a:spcBef>
              <a:spcAft>
                <a:spcPts val="0"/>
              </a:spcAft>
              <a:defRPr sz="1200">
                <a:solidFill>
                  <a:schemeClr val="tx1"/>
                </a:solidFill>
              </a:defRPr>
            </a:lvl2pPr>
          </a:lstStyle>
          <a:p>
            <a:pPr lvl="0"/>
            <a:r>
              <a:rPr lang="en-US"/>
              <a:t>Level 1 text is 14pt Arial, hit return, then tab to get to level 2 — 12pt</a:t>
            </a:r>
          </a:p>
          <a:p>
            <a:pPr lvl="1"/>
            <a:r>
              <a:rPr lang="en-US"/>
              <a:t>Second level</a:t>
            </a:r>
          </a:p>
        </p:txBody>
      </p:sp>
      <p:sp>
        <p:nvSpPr>
          <p:cNvPr id="15" name="Text 3">
            <a:extLst>
              <a:ext uri="{FF2B5EF4-FFF2-40B4-BE49-F238E27FC236}">
                <a16:creationId xmlns:a16="http://schemas.microsoft.com/office/drawing/2014/main" id="{234664E2-A1E1-42B1-BB3A-26CB3D368BED}"/>
              </a:ext>
            </a:extLst>
          </p:cNvPr>
          <p:cNvSpPr>
            <a:spLocks noGrp="1"/>
          </p:cNvSpPr>
          <p:nvPr>
            <p:ph type="body" sz="quarter" idx="20" hasCustomPrompt="1"/>
          </p:nvPr>
        </p:nvSpPr>
        <p:spPr bwMode="gray">
          <a:xfrm>
            <a:off x="495300" y="3574846"/>
            <a:ext cx="7133051" cy="732245"/>
          </a:xfrm>
          <a:solidFill>
            <a:schemeClr val="accent5">
              <a:lumMod val="20000"/>
              <a:lumOff val="80000"/>
            </a:schemeClr>
          </a:solidFill>
        </p:spPr>
        <p:txBody>
          <a:bodyPr lIns="137160" tIns="91440" rIns="137160" bIns="91440"/>
          <a:lstStyle>
            <a:lvl1pPr>
              <a:lnSpc>
                <a:spcPct val="90000"/>
              </a:lnSpc>
              <a:spcBef>
                <a:spcPts val="600"/>
              </a:spcBef>
              <a:spcAft>
                <a:spcPts val="0"/>
              </a:spcAft>
              <a:defRPr sz="1400">
                <a:solidFill>
                  <a:schemeClr val="tx1"/>
                </a:solidFill>
              </a:defRPr>
            </a:lvl1pPr>
            <a:lvl2pPr marL="169863" indent="-169863">
              <a:lnSpc>
                <a:spcPct val="90000"/>
              </a:lnSpc>
              <a:spcBef>
                <a:spcPts val="600"/>
              </a:spcBef>
              <a:spcAft>
                <a:spcPts val="0"/>
              </a:spcAft>
              <a:defRPr sz="1200">
                <a:solidFill>
                  <a:schemeClr val="tx1"/>
                </a:solidFill>
              </a:defRPr>
            </a:lvl2pPr>
          </a:lstStyle>
          <a:p>
            <a:pPr lvl="0"/>
            <a:r>
              <a:rPr lang="en-US"/>
              <a:t>Level 1 text is 14pt Arial, hit return, then tab to get to level 2 — 12pt</a:t>
            </a:r>
          </a:p>
          <a:p>
            <a:pPr lvl="1"/>
            <a:r>
              <a:rPr lang="en-US"/>
              <a:t>Second level</a:t>
            </a:r>
          </a:p>
        </p:txBody>
      </p:sp>
      <p:sp>
        <p:nvSpPr>
          <p:cNvPr id="16" name="Text 2">
            <a:extLst>
              <a:ext uri="{FF2B5EF4-FFF2-40B4-BE49-F238E27FC236}">
                <a16:creationId xmlns:a16="http://schemas.microsoft.com/office/drawing/2014/main" id="{8D66E5E0-A9B1-4615-BE0F-5AF6946F79B4}"/>
              </a:ext>
            </a:extLst>
          </p:cNvPr>
          <p:cNvSpPr>
            <a:spLocks noGrp="1"/>
          </p:cNvSpPr>
          <p:nvPr>
            <p:ph type="body" sz="quarter" idx="19" hasCustomPrompt="1"/>
          </p:nvPr>
        </p:nvSpPr>
        <p:spPr bwMode="gray">
          <a:xfrm>
            <a:off x="495300" y="2718492"/>
            <a:ext cx="7133051" cy="732245"/>
          </a:xfrm>
          <a:solidFill>
            <a:schemeClr val="accent5">
              <a:lumMod val="20000"/>
              <a:lumOff val="80000"/>
            </a:schemeClr>
          </a:solidFill>
        </p:spPr>
        <p:txBody>
          <a:bodyPr lIns="137160" tIns="91440" rIns="137160" bIns="91440"/>
          <a:lstStyle>
            <a:lvl1pPr>
              <a:lnSpc>
                <a:spcPct val="90000"/>
              </a:lnSpc>
              <a:spcBef>
                <a:spcPts val="600"/>
              </a:spcBef>
              <a:spcAft>
                <a:spcPts val="0"/>
              </a:spcAft>
              <a:defRPr sz="1400">
                <a:solidFill>
                  <a:schemeClr val="tx1"/>
                </a:solidFill>
              </a:defRPr>
            </a:lvl1pPr>
            <a:lvl2pPr marL="169863" indent="-169863">
              <a:lnSpc>
                <a:spcPct val="90000"/>
              </a:lnSpc>
              <a:spcBef>
                <a:spcPts val="600"/>
              </a:spcBef>
              <a:spcAft>
                <a:spcPts val="0"/>
              </a:spcAft>
              <a:defRPr sz="1200">
                <a:solidFill>
                  <a:schemeClr val="tx1"/>
                </a:solidFill>
              </a:defRPr>
            </a:lvl2pPr>
          </a:lstStyle>
          <a:p>
            <a:pPr lvl="0"/>
            <a:r>
              <a:rPr lang="en-US"/>
              <a:t>Level 1 text is 14pt Arial, hit return, then tab to get to level 2 — 12pt</a:t>
            </a:r>
          </a:p>
          <a:p>
            <a:pPr lvl="1"/>
            <a:r>
              <a:rPr lang="en-US"/>
              <a:t>Second level</a:t>
            </a:r>
          </a:p>
        </p:txBody>
      </p:sp>
      <p:sp>
        <p:nvSpPr>
          <p:cNvPr id="23" name="Text 1">
            <a:extLst>
              <a:ext uri="{FF2B5EF4-FFF2-40B4-BE49-F238E27FC236}">
                <a16:creationId xmlns:a16="http://schemas.microsoft.com/office/drawing/2014/main" id="{B24ED74C-3567-4DEA-8BEA-899C0C899695}"/>
              </a:ext>
            </a:extLst>
          </p:cNvPr>
          <p:cNvSpPr>
            <a:spLocks noGrp="1"/>
          </p:cNvSpPr>
          <p:nvPr>
            <p:ph type="body" sz="quarter" idx="18" hasCustomPrompt="1"/>
          </p:nvPr>
        </p:nvSpPr>
        <p:spPr bwMode="gray">
          <a:xfrm>
            <a:off x="495300" y="1862138"/>
            <a:ext cx="7133051" cy="732245"/>
          </a:xfrm>
          <a:solidFill>
            <a:schemeClr val="accent5">
              <a:lumMod val="20000"/>
              <a:lumOff val="80000"/>
            </a:schemeClr>
          </a:solidFill>
        </p:spPr>
        <p:txBody>
          <a:bodyPr lIns="137160" tIns="91440" rIns="137160" bIns="91440"/>
          <a:lstStyle>
            <a:lvl1pPr>
              <a:lnSpc>
                <a:spcPct val="90000"/>
              </a:lnSpc>
              <a:spcBef>
                <a:spcPts val="600"/>
              </a:spcBef>
              <a:spcAft>
                <a:spcPts val="0"/>
              </a:spcAft>
              <a:defRPr sz="1400">
                <a:solidFill>
                  <a:schemeClr val="tx1"/>
                </a:solidFill>
              </a:defRPr>
            </a:lvl1pPr>
            <a:lvl2pPr marL="169863" indent="-169863">
              <a:lnSpc>
                <a:spcPct val="90000"/>
              </a:lnSpc>
              <a:spcBef>
                <a:spcPts val="600"/>
              </a:spcBef>
              <a:spcAft>
                <a:spcPts val="0"/>
              </a:spcAft>
              <a:defRPr sz="1200">
                <a:solidFill>
                  <a:schemeClr val="tx1"/>
                </a:solidFill>
              </a:defRPr>
            </a:lvl2pPr>
          </a:lstStyle>
          <a:p>
            <a:pPr lvl="0"/>
            <a:r>
              <a:rPr lang="en-US"/>
              <a:t>Level 1 text is 14pt Arial, hit return, then tab to get to level 2 — 12pt</a:t>
            </a:r>
          </a:p>
          <a:p>
            <a:pPr lvl="1"/>
            <a:r>
              <a:rPr lang="en-US"/>
              <a:t>Second level</a:t>
            </a:r>
          </a:p>
        </p:txBody>
      </p:sp>
      <p:cxnSp>
        <p:nvCxnSpPr>
          <p:cNvPr id="25" name="Straight Connector 24">
            <a:extLst>
              <a:ext uri="{FF2B5EF4-FFF2-40B4-BE49-F238E27FC236}">
                <a16:creationId xmlns:a16="http://schemas.microsoft.com/office/drawing/2014/main" id="{E286B464-40BB-437D-B2B4-1BE94AFAB377}"/>
              </a:ext>
              <a:ext uri="{C183D7F6-B498-43B3-948B-1728B52AA6E4}">
                <adec:decorative xmlns:adec="http://schemas.microsoft.com/office/drawing/2017/decorative" val="1"/>
              </a:ext>
            </a:extLst>
          </p:cNvPr>
          <p:cNvCxnSpPr>
            <a:cxnSpLocks/>
          </p:cNvCxnSpPr>
          <p:nvPr/>
        </p:nvCxnSpPr>
        <p:spPr bwMode="gray">
          <a:xfrm>
            <a:off x="795338" y="1725620"/>
            <a:ext cx="10604499" cy="0"/>
          </a:xfrm>
          <a:prstGeom prst="line">
            <a:avLst/>
          </a:prstGeom>
          <a:ln w="19050" cap="rnd">
            <a:gradFill>
              <a:gsLst>
                <a:gs pos="100000">
                  <a:schemeClr val="bg2"/>
                </a:gs>
                <a:gs pos="17000">
                  <a:schemeClr val="accent6"/>
                </a:gs>
              </a:gsLst>
              <a:lin ang="4200000" scaled="0"/>
            </a:gra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2889AAEB-E7BA-4699-AA34-68CF80D46118}"/>
              </a:ext>
            </a:extLst>
          </p:cNvPr>
          <p:cNvSpPr>
            <a:spLocks noGrp="1"/>
          </p:cNvSpPr>
          <p:nvPr>
            <p:ph type="title" hasCustomPrompt="1"/>
          </p:nvPr>
        </p:nvSpPr>
        <p:spPr bwMode="gray">
          <a:xfrm>
            <a:off x="457199" y="555639"/>
            <a:ext cx="9601200" cy="332399"/>
          </a:xfrm>
        </p:spPr>
        <p:txBody>
          <a:bodyPr/>
          <a:lstStyle>
            <a:lvl1pPr>
              <a:defRPr sz="2400"/>
            </a:lvl1pPr>
          </a:lstStyle>
          <a:p>
            <a:r>
              <a:rPr lang="en-US"/>
              <a:t>Objectives</a:t>
            </a:r>
          </a:p>
        </p:txBody>
      </p:sp>
      <p:sp>
        <p:nvSpPr>
          <p:cNvPr id="20" name="Subtitle placeholder">
            <a:extLst>
              <a:ext uri="{FF2B5EF4-FFF2-40B4-BE49-F238E27FC236}">
                <a16:creationId xmlns:a16="http://schemas.microsoft.com/office/drawing/2014/main" id="{3BB6B401-CB36-4F2E-A12B-6CA7001A86C8}"/>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a:t>Following the completion of this course, you will be able to:</a:t>
            </a:r>
          </a:p>
        </p:txBody>
      </p:sp>
      <p:pic>
        <p:nvPicPr>
          <p:cNvPr id="21" name="Picture 20" descr="Shape&#10;&#10;Description automatically generated">
            <a:extLst>
              <a:ext uri="{FF2B5EF4-FFF2-40B4-BE49-F238E27FC236}">
                <a16:creationId xmlns:a16="http://schemas.microsoft.com/office/drawing/2014/main" id="{C503B89C-EF11-40B8-98B5-443A77E101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3826" y="1920491"/>
            <a:ext cx="3812875" cy="3812875"/>
          </a:xfrm>
          <a:prstGeom prst="rect">
            <a:avLst/>
          </a:prstGeom>
        </p:spPr>
      </p:pic>
    </p:spTree>
    <p:custDataLst>
      <p:tags r:id="rId1"/>
    </p:custDataLst>
    <p:extLst>
      <p:ext uri="{BB962C8B-B14F-4D97-AF65-F5344CB8AC3E}">
        <p14:creationId xmlns:p14="http://schemas.microsoft.com/office/powerpoint/2010/main" val="4289116195"/>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Knowledge Check">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a:xfrm>
            <a:off x="0" y="7170924"/>
            <a:ext cx="914400" cy="30778"/>
          </a:xfrm>
          <a:prstGeom prst="rect">
            <a:avLst/>
          </a:prstGeom>
        </p:spPr>
        <p:txBody>
          <a:bodyPr/>
          <a:lstStyle/>
          <a:p>
            <a:fld id="{6017203D-7AF0-48CF-9AA1-1400585FFB1C}" type="datetime1">
              <a:rPr lang="en-US" smtClean="0"/>
              <a:t>5/17/2023</a:t>
            </a:fld>
            <a:endParaRPr lang="en-US"/>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a:xfrm>
            <a:off x="0" y="7221433"/>
            <a:ext cx="914400" cy="30778"/>
          </a:xfrm>
          <a:prstGeom prst="rect">
            <a:avLst/>
          </a:prstGeom>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8" name="Rectangle 7">
            <a:extLst>
              <a:ext uri="{FF2B5EF4-FFF2-40B4-BE49-F238E27FC236}">
                <a16:creationId xmlns:a16="http://schemas.microsoft.com/office/drawing/2014/main" id="{045F2761-3F6E-4DE3-8ADA-78F29C26D198}"/>
              </a:ext>
            </a:extLst>
          </p:cNvPr>
          <p:cNvSpPr/>
          <p:nvPr/>
        </p:nvSpPr>
        <p:spPr bwMode="gray">
          <a:xfrm>
            <a:off x="0" y="14514"/>
            <a:ext cx="12192000" cy="574266"/>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ctr" anchorCtr="0" forceAA="0" compatLnSpc="1">
            <a:prstTxWarp prst="textNoShape">
              <a:avLst/>
            </a:prstTxWarp>
            <a:noAutofit/>
          </a:bodyPr>
          <a:lstStyle/>
          <a:p>
            <a:pPr algn="l">
              <a:spcBef>
                <a:spcPts val="714"/>
              </a:spcBef>
            </a:pPr>
            <a:r>
              <a:rPr lang="en-US" sz="2400" b="1">
                <a:solidFill>
                  <a:schemeClr val="bg1"/>
                </a:solidFill>
              </a:rPr>
              <a:t>Knowledge check</a:t>
            </a:r>
          </a:p>
        </p:txBody>
      </p:sp>
      <p:pic>
        <p:nvPicPr>
          <p:cNvPr id="9" name="Graphic 8" descr="Puzzle pieces">
            <a:extLst>
              <a:ext uri="{FF2B5EF4-FFF2-40B4-BE49-F238E27FC236}">
                <a16:creationId xmlns:a16="http://schemas.microsoft.com/office/drawing/2014/main" id="{5C84FCE4-A922-4013-873E-34A6028ADE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08279" y="58533"/>
            <a:ext cx="457200" cy="457200"/>
          </a:xfrm>
          <a:prstGeom prst="rect">
            <a:avLst/>
          </a:prstGeom>
        </p:spPr>
      </p:pic>
    </p:spTree>
    <p:custDataLst>
      <p:tags r:id="rId1"/>
    </p:custDataLst>
    <p:extLst>
      <p:ext uri="{BB962C8B-B14F-4D97-AF65-F5344CB8AC3E}">
        <p14:creationId xmlns:p14="http://schemas.microsoft.com/office/powerpoint/2010/main" val="1531663742"/>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FAQ">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a:xfrm>
            <a:off x="0" y="7170924"/>
            <a:ext cx="914400" cy="30778"/>
          </a:xfrm>
          <a:prstGeom prst="rect">
            <a:avLst/>
          </a:prstGeom>
        </p:spPr>
        <p:txBody>
          <a:bodyPr/>
          <a:lstStyle/>
          <a:p>
            <a:fld id="{6017203D-7AF0-48CF-9AA1-1400585FFB1C}" type="datetime1">
              <a:rPr lang="en-US" smtClean="0"/>
              <a:t>5/17/2023</a:t>
            </a:fld>
            <a:endParaRPr lang="en-US"/>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a:xfrm>
            <a:off x="0" y="7221433"/>
            <a:ext cx="914400" cy="30778"/>
          </a:xfrm>
          <a:prstGeom prst="rect">
            <a:avLst/>
          </a:prstGeom>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7" name="Rectangle 6">
            <a:extLst>
              <a:ext uri="{FF2B5EF4-FFF2-40B4-BE49-F238E27FC236}">
                <a16:creationId xmlns:a16="http://schemas.microsoft.com/office/drawing/2014/main" id="{ECED1F3B-F7C4-4E99-AEDB-68D49486ECBF}"/>
              </a:ext>
            </a:extLst>
          </p:cNvPr>
          <p:cNvSpPr/>
          <p:nvPr/>
        </p:nvSpPr>
        <p:spPr bwMode="gray">
          <a:xfrm>
            <a:off x="-1" y="0"/>
            <a:ext cx="12192000" cy="574266"/>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ctr" anchorCtr="0" forceAA="0" compatLnSpc="1">
            <a:prstTxWarp prst="textNoShape">
              <a:avLst/>
            </a:prstTxWarp>
            <a:noAutofit/>
          </a:bodyPr>
          <a:lstStyle/>
          <a:p>
            <a:pPr algn="l">
              <a:spcBef>
                <a:spcPts val="714"/>
              </a:spcBef>
            </a:pPr>
            <a:r>
              <a:rPr lang="en-US" sz="2400" b="1">
                <a:solidFill>
                  <a:schemeClr val="bg1"/>
                </a:solidFill>
              </a:rPr>
              <a:t>FAQs</a:t>
            </a:r>
          </a:p>
        </p:txBody>
      </p:sp>
      <p:pic>
        <p:nvPicPr>
          <p:cNvPr id="10" name="Graphic 9" descr="Questions with solid fill">
            <a:extLst>
              <a:ext uri="{FF2B5EF4-FFF2-40B4-BE49-F238E27FC236}">
                <a16:creationId xmlns:a16="http://schemas.microsoft.com/office/drawing/2014/main" id="{02F4605F-8323-46A0-9DC2-DF79FAF1F0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608279" y="58533"/>
            <a:ext cx="457200" cy="457200"/>
          </a:xfrm>
          <a:prstGeom prst="rect">
            <a:avLst/>
          </a:prstGeom>
        </p:spPr>
      </p:pic>
    </p:spTree>
    <p:custDataLst>
      <p:tags r:id="rId1"/>
    </p:custDataLst>
    <p:extLst>
      <p:ext uri="{BB962C8B-B14F-4D97-AF65-F5344CB8AC3E}">
        <p14:creationId xmlns:p14="http://schemas.microsoft.com/office/powerpoint/2010/main" val="194823911"/>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a:xfrm>
            <a:off x="0" y="7170924"/>
            <a:ext cx="914400" cy="30778"/>
          </a:xfrm>
          <a:prstGeom prst="rect">
            <a:avLst/>
          </a:prstGeom>
        </p:spPr>
        <p:txBody>
          <a:bodyPr/>
          <a:lstStyle/>
          <a:p>
            <a:fld id="{6017203D-7AF0-48CF-9AA1-1400585FFB1C}" type="datetime1">
              <a:rPr lang="en-US" smtClean="0"/>
              <a:t>5/17/2023</a:t>
            </a:fld>
            <a:endParaRPr lang="en-US"/>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a:xfrm>
            <a:off x="0" y="7221433"/>
            <a:ext cx="914400" cy="30778"/>
          </a:xfrm>
          <a:prstGeom prst="rect">
            <a:avLst/>
          </a:prstGeom>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8" name="Rectangle 7">
            <a:extLst>
              <a:ext uri="{FF2B5EF4-FFF2-40B4-BE49-F238E27FC236}">
                <a16:creationId xmlns:a16="http://schemas.microsoft.com/office/drawing/2014/main" id="{1652B607-5F9D-4E70-BD51-B2BEBD030D8D}"/>
              </a:ext>
            </a:extLst>
          </p:cNvPr>
          <p:cNvSpPr/>
          <p:nvPr/>
        </p:nvSpPr>
        <p:spPr bwMode="gray">
          <a:xfrm>
            <a:off x="-1" y="0"/>
            <a:ext cx="12192000" cy="574266"/>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ctr" anchorCtr="0" forceAA="0" compatLnSpc="1">
            <a:prstTxWarp prst="textNoShape">
              <a:avLst/>
            </a:prstTxWarp>
            <a:noAutofit/>
          </a:bodyPr>
          <a:lstStyle/>
          <a:p>
            <a:pPr algn="l">
              <a:spcBef>
                <a:spcPts val="714"/>
              </a:spcBef>
            </a:pPr>
            <a:r>
              <a:rPr lang="en-US" sz="2400" b="1">
                <a:solidFill>
                  <a:schemeClr val="bg1"/>
                </a:solidFill>
              </a:rPr>
              <a:t>Case Scenario</a:t>
            </a:r>
          </a:p>
        </p:txBody>
      </p:sp>
      <p:pic>
        <p:nvPicPr>
          <p:cNvPr id="9" name="Graphic 8" descr="First aid kit with solid fill">
            <a:extLst>
              <a:ext uri="{FF2B5EF4-FFF2-40B4-BE49-F238E27FC236}">
                <a16:creationId xmlns:a16="http://schemas.microsoft.com/office/drawing/2014/main" id="{3C2758EA-7253-4574-B79A-8B04D39DB0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608279" y="58533"/>
            <a:ext cx="457200" cy="457200"/>
          </a:xfrm>
          <a:prstGeom prst="rect">
            <a:avLst/>
          </a:prstGeom>
        </p:spPr>
      </p:pic>
    </p:spTree>
    <p:custDataLst>
      <p:tags r:id="rId1"/>
    </p:custDataLst>
    <p:extLst>
      <p:ext uri="{BB962C8B-B14F-4D97-AF65-F5344CB8AC3E}">
        <p14:creationId xmlns:p14="http://schemas.microsoft.com/office/powerpoint/2010/main" val="1268494826"/>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1_Knowledge Check">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a:xfrm>
            <a:off x="0" y="7170924"/>
            <a:ext cx="914400" cy="30778"/>
          </a:xfrm>
          <a:prstGeom prst="rect">
            <a:avLst/>
          </a:prstGeom>
        </p:spPr>
        <p:txBody>
          <a:bodyPr/>
          <a:lstStyle/>
          <a:p>
            <a:fld id="{6017203D-7AF0-48CF-9AA1-1400585FFB1C}" type="datetime1">
              <a:rPr lang="en-US" smtClean="0"/>
              <a:t>5/17/2023</a:t>
            </a:fld>
            <a:endParaRPr lang="en-US"/>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a:xfrm>
            <a:off x="0" y="7221433"/>
            <a:ext cx="914400" cy="30778"/>
          </a:xfrm>
          <a:prstGeom prst="rect">
            <a:avLst/>
          </a:prstGeom>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8" name="Rectangle 7">
            <a:extLst>
              <a:ext uri="{FF2B5EF4-FFF2-40B4-BE49-F238E27FC236}">
                <a16:creationId xmlns:a16="http://schemas.microsoft.com/office/drawing/2014/main" id="{045F2761-3F6E-4DE3-8ADA-78F29C26D198}"/>
              </a:ext>
            </a:extLst>
          </p:cNvPr>
          <p:cNvSpPr/>
          <p:nvPr/>
        </p:nvSpPr>
        <p:spPr bwMode="gray">
          <a:xfrm>
            <a:off x="-1" y="0"/>
            <a:ext cx="12192000" cy="574266"/>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ctr" anchorCtr="0" forceAA="0" compatLnSpc="1">
            <a:prstTxWarp prst="textNoShape">
              <a:avLst/>
            </a:prstTxWarp>
            <a:noAutofit/>
          </a:bodyPr>
          <a:lstStyle/>
          <a:p>
            <a:pPr algn="l">
              <a:spcBef>
                <a:spcPts val="714"/>
              </a:spcBef>
            </a:pPr>
            <a:r>
              <a:rPr lang="en-US" sz="2400" b="1">
                <a:solidFill>
                  <a:schemeClr val="bg1"/>
                </a:solidFill>
              </a:rPr>
              <a:t>Knowledge Check</a:t>
            </a:r>
          </a:p>
        </p:txBody>
      </p:sp>
      <p:pic>
        <p:nvPicPr>
          <p:cNvPr id="9" name="Graphic 8" descr="Puzzle pieces">
            <a:extLst>
              <a:ext uri="{FF2B5EF4-FFF2-40B4-BE49-F238E27FC236}">
                <a16:creationId xmlns:a16="http://schemas.microsoft.com/office/drawing/2014/main" id="{5C84FCE4-A922-4013-873E-34A6028ADE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08279" y="58533"/>
            <a:ext cx="457200" cy="457200"/>
          </a:xfrm>
          <a:prstGeom prst="rect">
            <a:avLst/>
          </a:prstGeom>
        </p:spPr>
      </p:pic>
      <p:sp>
        <p:nvSpPr>
          <p:cNvPr id="7" name="Rectangle 6">
            <a:extLst>
              <a:ext uri="{FF2B5EF4-FFF2-40B4-BE49-F238E27FC236}">
                <a16:creationId xmlns:a16="http://schemas.microsoft.com/office/drawing/2014/main" id="{7C8E7318-7C23-40B2-8949-08BA90B6B8D9}"/>
              </a:ext>
            </a:extLst>
          </p:cNvPr>
          <p:cNvSpPr/>
          <p:nvPr/>
        </p:nvSpPr>
        <p:spPr bwMode="gray">
          <a:xfrm>
            <a:off x="0" y="634575"/>
            <a:ext cx="4556043" cy="6223427"/>
          </a:xfrm>
          <a:prstGeom prst="rect">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pic>
        <p:nvPicPr>
          <p:cNvPr id="10" name="Optum logo" descr="Optum logo">
            <a:extLst>
              <a:ext uri="{FF2B5EF4-FFF2-40B4-BE49-F238E27FC236}">
                <a16:creationId xmlns:a16="http://schemas.microsoft.com/office/drawing/2014/main" id="{3EDD0BA8-4502-4D15-BEB7-21F7B12AFAB7}"/>
              </a:ext>
              <a:ext uri="{C183D7F6-B498-43B3-948B-1728B52AA6E4}">
                <adec:decorative xmlns:adec="http://schemas.microsoft.com/office/drawing/2017/decorative" val="0"/>
              </a:ext>
            </a:extLst>
          </p:cNvPr>
          <p:cNvPicPr>
            <a:picLocks noRot="1" noChangeAspect="1" noMove="1" noResize="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gray">
          <a:xfrm>
            <a:off x="461961" y="6343650"/>
            <a:ext cx="773055" cy="223837"/>
          </a:xfrm>
          <a:prstGeom prst="rect">
            <a:avLst/>
          </a:prstGeom>
        </p:spPr>
      </p:pic>
    </p:spTree>
    <p:custDataLst>
      <p:tags r:id="rId1"/>
    </p:custDataLst>
    <p:extLst>
      <p:ext uri="{BB962C8B-B14F-4D97-AF65-F5344CB8AC3E}">
        <p14:creationId xmlns:p14="http://schemas.microsoft.com/office/powerpoint/2010/main" val="2169197564"/>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2_Case Study">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a:xfrm>
            <a:off x="0" y="7170924"/>
            <a:ext cx="914400" cy="30778"/>
          </a:xfrm>
          <a:prstGeom prst="rect">
            <a:avLst/>
          </a:prstGeom>
        </p:spPr>
        <p:txBody>
          <a:bodyPr/>
          <a:lstStyle/>
          <a:p>
            <a:fld id="{6017203D-7AF0-48CF-9AA1-1400585FFB1C}" type="datetime1">
              <a:rPr lang="en-US" smtClean="0"/>
              <a:t>5/17/2023</a:t>
            </a:fld>
            <a:endParaRPr lang="en-US"/>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a:xfrm>
            <a:off x="0" y="7221433"/>
            <a:ext cx="914400" cy="30778"/>
          </a:xfrm>
          <a:prstGeom prst="rect">
            <a:avLst/>
          </a:prstGeom>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7" name="Rectangle 6">
            <a:extLst>
              <a:ext uri="{FF2B5EF4-FFF2-40B4-BE49-F238E27FC236}">
                <a16:creationId xmlns:a16="http://schemas.microsoft.com/office/drawing/2014/main" id="{7C8E7318-7C23-40B2-8949-08BA90B6B8D9}"/>
              </a:ext>
            </a:extLst>
          </p:cNvPr>
          <p:cNvSpPr/>
          <p:nvPr/>
        </p:nvSpPr>
        <p:spPr bwMode="gray">
          <a:xfrm>
            <a:off x="0" y="634575"/>
            <a:ext cx="4556043" cy="6223427"/>
          </a:xfrm>
          <a:prstGeom prst="rect">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pic>
        <p:nvPicPr>
          <p:cNvPr id="10" name="Optum logo" descr="Optum logo">
            <a:extLst>
              <a:ext uri="{FF2B5EF4-FFF2-40B4-BE49-F238E27FC236}">
                <a16:creationId xmlns:a16="http://schemas.microsoft.com/office/drawing/2014/main" id="{3EDD0BA8-4502-4D15-BEB7-21F7B12AFAB7}"/>
              </a:ext>
              <a:ext uri="{C183D7F6-B498-43B3-948B-1728B52AA6E4}">
                <adec:decorative xmlns:adec="http://schemas.microsoft.com/office/drawing/2017/decorative" val="0"/>
              </a:ext>
            </a:extLst>
          </p:cNvPr>
          <p:cNvPicPr>
            <a:picLocks noRot="1" noChangeAspect="1" noMove="1" noResize="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a:off x="461961" y="6343650"/>
            <a:ext cx="773055" cy="223837"/>
          </a:xfrm>
          <a:prstGeom prst="rect">
            <a:avLst/>
          </a:prstGeom>
        </p:spPr>
      </p:pic>
      <p:sp>
        <p:nvSpPr>
          <p:cNvPr id="11" name="Rectangle 10">
            <a:extLst>
              <a:ext uri="{FF2B5EF4-FFF2-40B4-BE49-F238E27FC236}">
                <a16:creationId xmlns:a16="http://schemas.microsoft.com/office/drawing/2014/main" id="{F0AFD945-4D49-4008-8F2B-8479B215DADE}"/>
              </a:ext>
            </a:extLst>
          </p:cNvPr>
          <p:cNvSpPr/>
          <p:nvPr/>
        </p:nvSpPr>
        <p:spPr bwMode="gray">
          <a:xfrm>
            <a:off x="-1" y="0"/>
            <a:ext cx="12192000" cy="574266"/>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ctr" anchorCtr="0" forceAA="0" compatLnSpc="1">
            <a:prstTxWarp prst="textNoShape">
              <a:avLst/>
            </a:prstTxWarp>
            <a:noAutofit/>
          </a:bodyPr>
          <a:lstStyle/>
          <a:p>
            <a:pPr algn="l">
              <a:spcBef>
                <a:spcPts val="714"/>
              </a:spcBef>
            </a:pPr>
            <a:r>
              <a:rPr lang="en-US" sz="2400" b="1">
                <a:solidFill>
                  <a:schemeClr val="bg1"/>
                </a:solidFill>
              </a:rPr>
              <a:t>Case scenario</a:t>
            </a:r>
          </a:p>
        </p:txBody>
      </p:sp>
      <p:pic>
        <p:nvPicPr>
          <p:cNvPr id="12" name="Graphic 11" descr="First aid kit with solid fill">
            <a:extLst>
              <a:ext uri="{FF2B5EF4-FFF2-40B4-BE49-F238E27FC236}">
                <a16:creationId xmlns:a16="http://schemas.microsoft.com/office/drawing/2014/main" id="{FF8DDB18-48B8-4D69-A1B7-2BBEA025529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1608279" y="58533"/>
            <a:ext cx="457200" cy="457200"/>
          </a:xfrm>
          <a:prstGeom prst="rect">
            <a:avLst/>
          </a:prstGeom>
        </p:spPr>
      </p:pic>
    </p:spTree>
    <p:custDataLst>
      <p:tags r:id="rId1"/>
    </p:custDataLst>
    <p:extLst>
      <p:ext uri="{BB962C8B-B14F-4D97-AF65-F5344CB8AC3E}">
        <p14:creationId xmlns:p14="http://schemas.microsoft.com/office/powerpoint/2010/main" val="1611583529"/>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C596767-35D2-476A-9A6C-441191291665}"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345FC-BFD1-4D8A-8434-B74BD710A223}" type="slidenum">
              <a:rPr lang="en-US" smtClean="0"/>
              <a:t>‹#›</a:t>
            </a:fld>
            <a:endParaRPr lang="en-US"/>
          </a:p>
        </p:txBody>
      </p:sp>
    </p:spTree>
    <p:extLst>
      <p:ext uri="{BB962C8B-B14F-4D97-AF65-F5344CB8AC3E}">
        <p14:creationId xmlns:p14="http://schemas.microsoft.com/office/powerpoint/2010/main" val="101292081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2_Knowledge Check">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a:xfrm>
            <a:off x="0" y="7170924"/>
            <a:ext cx="914400" cy="30778"/>
          </a:xfrm>
          <a:prstGeom prst="rect">
            <a:avLst/>
          </a:prstGeom>
        </p:spPr>
        <p:txBody>
          <a:bodyPr/>
          <a:lstStyle/>
          <a:p>
            <a:fld id="{6017203D-7AF0-48CF-9AA1-1400585FFB1C}" type="datetime1">
              <a:rPr lang="en-US" smtClean="0"/>
              <a:t>5/17/2023</a:t>
            </a:fld>
            <a:endParaRPr lang="en-US"/>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a:xfrm>
            <a:off x="0" y="7221433"/>
            <a:ext cx="914400" cy="30778"/>
          </a:xfrm>
          <a:prstGeom prst="rect">
            <a:avLst/>
          </a:prstGeom>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8" name="Rectangle 7">
            <a:extLst>
              <a:ext uri="{FF2B5EF4-FFF2-40B4-BE49-F238E27FC236}">
                <a16:creationId xmlns:a16="http://schemas.microsoft.com/office/drawing/2014/main" id="{045F2761-3F6E-4DE3-8ADA-78F29C26D198}"/>
              </a:ext>
            </a:extLst>
          </p:cNvPr>
          <p:cNvSpPr/>
          <p:nvPr/>
        </p:nvSpPr>
        <p:spPr bwMode="gray">
          <a:xfrm>
            <a:off x="-1" y="0"/>
            <a:ext cx="12192000" cy="574266"/>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ctr" anchorCtr="0" forceAA="0" compatLnSpc="1">
            <a:prstTxWarp prst="textNoShape">
              <a:avLst/>
            </a:prstTxWarp>
            <a:noAutofit/>
          </a:bodyPr>
          <a:lstStyle/>
          <a:p>
            <a:pPr algn="l">
              <a:spcBef>
                <a:spcPts val="714"/>
              </a:spcBef>
            </a:pPr>
            <a:r>
              <a:rPr lang="en-US" sz="2400" b="1">
                <a:solidFill>
                  <a:schemeClr val="bg1"/>
                </a:solidFill>
              </a:rPr>
              <a:t>Knowledge Check</a:t>
            </a:r>
          </a:p>
        </p:txBody>
      </p:sp>
      <p:pic>
        <p:nvPicPr>
          <p:cNvPr id="9" name="Graphic 8" descr="Puzzle pieces">
            <a:extLst>
              <a:ext uri="{FF2B5EF4-FFF2-40B4-BE49-F238E27FC236}">
                <a16:creationId xmlns:a16="http://schemas.microsoft.com/office/drawing/2014/main" id="{5C84FCE4-A922-4013-873E-34A6028ADE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08279" y="58533"/>
            <a:ext cx="457200" cy="457200"/>
          </a:xfrm>
          <a:prstGeom prst="rect">
            <a:avLst/>
          </a:prstGeom>
        </p:spPr>
      </p:pic>
      <p:sp>
        <p:nvSpPr>
          <p:cNvPr id="7" name="Rectangle 6">
            <a:extLst>
              <a:ext uri="{FF2B5EF4-FFF2-40B4-BE49-F238E27FC236}">
                <a16:creationId xmlns:a16="http://schemas.microsoft.com/office/drawing/2014/main" id="{7C8E7318-7C23-40B2-8949-08BA90B6B8D9}"/>
              </a:ext>
            </a:extLst>
          </p:cNvPr>
          <p:cNvSpPr/>
          <p:nvPr/>
        </p:nvSpPr>
        <p:spPr bwMode="gray">
          <a:xfrm>
            <a:off x="0" y="3429000"/>
            <a:ext cx="4556043" cy="3429002"/>
          </a:xfrm>
          <a:prstGeom prst="rect">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pic>
        <p:nvPicPr>
          <p:cNvPr id="10" name="Optum logo" descr="Optum logo">
            <a:extLst>
              <a:ext uri="{FF2B5EF4-FFF2-40B4-BE49-F238E27FC236}">
                <a16:creationId xmlns:a16="http://schemas.microsoft.com/office/drawing/2014/main" id="{3EDD0BA8-4502-4D15-BEB7-21F7B12AFAB7}"/>
              </a:ext>
              <a:ext uri="{C183D7F6-B498-43B3-948B-1728B52AA6E4}">
                <adec:decorative xmlns:adec="http://schemas.microsoft.com/office/drawing/2017/decorative" val="0"/>
              </a:ext>
            </a:extLst>
          </p:cNvPr>
          <p:cNvPicPr>
            <a:picLocks noRot="1" noChangeAspect="1" noMove="1" noResize="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gray">
          <a:xfrm>
            <a:off x="461961" y="6343650"/>
            <a:ext cx="773055" cy="223837"/>
          </a:xfrm>
          <a:prstGeom prst="rect">
            <a:avLst/>
          </a:prstGeom>
        </p:spPr>
      </p:pic>
      <p:sp>
        <p:nvSpPr>
          <p:cNvPr id="11" name="Picture Placeholder 5">
            <a:extLst>
              <a:ext uri="{FF2B5EF4-FFF2-40B4-BE49-F238E27FC236}">
                <a16:creationId xmlns:a16="http://schemas.microsoft.com/office/drawing/2014/main" id="{E7B9CD09-67EE-41A5-84E4-416F0D34C57D}"/>
              </a:ext>
            </a:extLst>
          </p:cNvPr>
          <p:cNvSpPr>
            <a:spLocks noGrp="1"/>
          </p:cNvSpPr>
          <p:nvPr>
            <p:ph type="pic" sz="quarter" idx="13"/>
          </p:nvPr>
        </p:nvSpPr>
        <p:spPr>
          <a:xfrm>
            <a:off x="7362" y="582892"/>
            <a:ext cx="4548682" cy="2846108"/>
          </a:xfrm>
        </p:spPr>
        <p:txBody>
          <a:bodyPr/>
          <a:lstStyle/>
          <a:p>
            <a:r>
              <a:rPr lang="en-US"/>
              <a:t>Click icon to add picture</a:t>
            </a:r>
          </a:p>
        </p:txBody>
      </p:sp>
    </p:spTree>
    <p:custDataLst>
      <p:tags r:id="rId1"/>
    </p:custDataLst>
    <p:extLst>
      <p:ext uri="{BB962C8B-B14F-4D97-AF65-F5344CB8AC3E}">
        <p14:creationId xmlns:p14="http://schemas.microsoft.com/office/powerpoint/2010/main" val="1909389451"/>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a:xfrm>
            <a:off x="0" y="7170924"/>
            <a:ext cx="914400" cy="30778"/>
          </a:xfrm>
          <a:prstGeom prst="rect">
            <a:avLst/>
          </a:prstGeom>
        </p:spPr>
        <p:txBody>
          <a:bodyPr/>
          <a:lstStyle/>
          <a:p>
            <a:fld id="{91B49150-1D91-41AC-9706-7B003B9B505B}" type="datetime1">
              <a:rPr lang="en-US" smtClean="0"/>
              <a:t>5/17/2023</a:t>
            </a:fld>
            <a:endParaRPr lang="en-US"/>
          </a:p>
        </p:txBody>
      </p:sp>
      <p:sp>
        <p:nvSpPr>
          <p:cNvPr id="6" name="Slide Number Placeholder 5" hidden="1">
            <a:extLst>
              <a:ext uri="{FF2B5EF4-FFF2-40B4-BE49-F238E27FC236}">
                <a16:creationId xmlns:a16="http://schemas.microsoft.com/office/drawing/2014/main" id="{E92844E1-DCBE-4FE7-B46C-155141DCD59B}"/>
              </a:ext>
            </a:extLst>
          </p:cNvPr>
          <p:cNvSpPr>
            <a:spLocks noGrp="1"/>
          </p:cNvSpPr>
          <p:nvPr>
            <p:ph type="sldNum" sz="quarter" idx="12"/>
          </p:nvPr>
        </p:nvSpPr>
        <p:spPr bwMode="gray">
          <a:xfrm>
            <a:off x="0" y="7221433"/>
            <a:ext cx="914400" cy="30778"/>
          </a:xfrm>
          <a:prstGeom prst="rect">
            <a:avLst/>
          </a:prstGeom>
        </p:spPr>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C6F9B0AB-0E2D-494E-B617-49AC025A7447}"/>
              </a:ext>
            </a:extLst>
          </p:cNvPr>
          <p:cNvSpPr>
            <a:spLocks noGrp="1"/>
          </p:cNvSpPr>
          <p:nvPr>
            <p:ph type="ftr" sz="quarter" idx="11"/>
          </p:nvPr>
        </p:nvSpPr>
        <p:spPr bwMode="gray">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a:xfrm>
            <a:off x="457199" y="555639"/>
            <a:ext cx="9601200" cy="332399"/>
          </a:xfrm>
        </p:spPr>
        <p:txBody>
          <a:bodyPr/>
          <a:lstStyle>
            <a:lvl1pPr>
              <a:defRPr sz="2400"/>
            </a:lvl1pPr>
          </a:lstStyle>
          <a:p>
            <a:r>
              <a:rPr lang="en-US"/>
              <a:t>Slide title; Arial 24pt bold, sentence case (1 line)</a:t>
            </a:r>
          </a:p>
        </p:txBody>
      </p:sp>
    </p:spTree>
    <p:custDataLst>
      <p:tags r:id="rId1"/>
    </p:custDataLst>
    <p:extLst>
      <p:ext uri="{BB962C8B-B14F-4D97-AF65-F5344CB8AC3E}">
        <p14:creationId xmlns:p14="http://schemas.microsoft.com/office/powerpoint/2010/main" val="1726847478"/>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792">
          <p15:clr>
            <a:srgbClr val="FBAE40"/>
          </p15:clr>
        </p15:guide>
        <p15:guide id="3" orient="horz" pos="344">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p:cSld name="Divider Slide">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a:xfrm>
            <a:off x="0" y="7170924"/>
            <a:ext cx="914400" cy="30778"/>
          </a:xfrm>
          <a:prstGeom prst="rect">
            <a:avLst/>
          </a:prstGeom>
        </p:spPr>
        <p:txBody>
          <a:bodyPr/>
          <a:lstStyle/>
          <a:p>
            <a:fld id="{0979BA85-8310-4250-AB3A-A97C30E154CC}" type="datetime1">
              <a:rPr lang="en-US" smtClean="0"/>
              <a:t>5/17/2023</a:t>
            </a:fld>
            <a:endParaRPr lang="en-US"/>
          </a:p>
        </p:txBody>
      </p:sp>
      <p:sp>
        <p:nvSpPr>
          <p:cNvPr id="4" name="Slide Number Placeholder 3" hidden="1">
            <a:extLst>
              <a:ext uri="{FF2B5EF4-FFF2-40B4-BE49-F238E27FC236}">
                <a16:creationId xmlns:a16="http://schemas.microsoft.com/office/drawing/2014/main" id="{7F8E785F-27DE-459F-AC73-FAA76F4C475F}"/>
              </a:ext>
            </a:extLst>
          </p:cNvPr>
          <p:cNvSpPr>
            <a:spLocks noGrp="1"/>
          </p:cNvSpPr>
          <p:nvPr>
            <p:ph type="sldNum" sz="quarter" idx="12"/>
          </p:nvPr>
        </p:nvSpPr>
        <p:spPr>
          <a:xfrm>
            <a:off x="0" y="7221433"/>
            <a:ext cx="914400" cy="30778"/>
          </a:xfrm>
          <a:prstGeom prst="rect">
            <a:avLst/>
          </a:prstGeom>
        </p:spPr>
        <p:txBody>
          <a:bodyPr/>
          <a:lstStyle/>
          <a:p>
            <a:fld id="{03805D93-7D4B-4CBC-BABC-3A8AC08CB7F4}" type="slidenum">
              <a:rPr lang="en-US" smtClean="0"/>
              <a:t>‹#›</a:t>
            </a:fld>
            <a:endParaRPr lang="en-US"/>
          </a:p>
        </p:txBody>
      </p:sp>
      <p:sp>
        <p:nvSpPr>
          <p:cNvPr id="3" name="Footer Placeholder 2" hidden="1">
            <a:extLst>
              <a:ext uri="{FF2B5EF4-FFF2-40B4-BE49-F238E27FC236}">
                <a16:creationId xmlns:a16="http://schemas.microsoft.com/office/drawing/2014/main" id="{D820AF22-0BC8-4D54-AFFC-11C9299ACFC0}"/>
              </a:ext>
            </a:extLst>
          </p:cNvPr>
          <p:cNvSpPr>
            <a:spLocks noGrp="1"/>
          </p:cNvSpPr>
          <p:nvPr>
            <p:ph type="ftr" sz="quarter" idx="11"/>
          </p:nvPr>
        </p:nvSpPr>
        <p:spPr bwMode="gray">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5" name="Title">
            <a:extLst>
              <a:ext uri="{FF2B5EF4-FFF2-40B4-BE49-F238E27FC236}">
                <a16:creationId xmlns:a16="http://schemas.microsoft.com/office/drawing/2014/main" id="{2E064F09-ACFC-45EC-B53B-C6679184C939}"/>
              </a:ext>
            </a:extLst>
          </p:cNvPr>
          <p:cNvSpPr>
            <a:spLocks noGrp="1"/>
          </p:cNvSpPr>
          <p:nvPr>
            <p:ph type="title" hasCustomPrompt="1"/>
          </p:nvPr>
        </p:nvSpPr>
        <p:spPr bwMode="gray">
          <a:xfrm>
            <a:off x="1114424" y="3461726"/>
            <a:ext cx="6309360" cy="997196"/>
          </a:xfrm>
        </p:spPr>
        <p:txBody>
          <a:bodyPr anchor="b"/>
          <a:lstStyle>
            <a:lvl1pPr>
              <a:defRPr sz="3600">
                <a:solidFill>
                  <a:schemeClr val="tx1"/>
                </a:solidFill>
              </a:defRPr>
            </a:lvl1pPr>
          </a:lstStyle>
          <a:p>
            <a:r>
              <a:rPr lang="en-US"/>
              <a:t>Section title; </a:t>
            </a:r>
            <a:br>
              <a:rPr lang="en-US"/>
            </a:br>
            <a:r>
              <a:rPr lang="en-US"/>
              <a:t>sentence case</a:t>
            </a:r>
          </a:p>
        </p:txBody>
      </p:sp>
      <p:sp>
        <p:nvSpPr>
          <p:cNvPr id="6" name="Subtitle">
            <a:extLst>
              <a:ext uri="{FF2B5EF4-FFF2-40B4-BE49-F238E27FC236}">
                <a16:creationId xmlns:a16="http://schemas.microsoft.com/office/drawing/2014/main" id="{4523CDFD-80B5-44BA-9990-F49540454D77}"/>
              </a:ext>
            </a:extLst>
          </p:cNvPr>
          <p:cNvSpPr>
            <a:spLocks noGrp="1"/>
          </p:cNvSpPr>
          <p:nvPr>
            <p:ph type="body" idx="1" hasCustomPrompt="1"/>
          </p:nvPr>
        </p:nvSpPr>
        <p:spPr bwMode="gray">
          <a:xfrm>
            <a:off x="1114424" y="4629605"/>
            <a:ext cx="6309360" cy="332399"/>
          </a:xfrm>
        </p:spPr>
        <p:txBody>
          <a:bodyPr wrap="square">
            <a:spAutoFit/>
          </a:bodyPr>
          <a:lstStyle>
            <a:lvl1pPr marL="0" indent="0">
              <a:lnSpc>
                <a:spcPct val="90000"/>
              </a:lnSpc>
              <a:spcBef>
                <a:spcPts val="0"/>
              </a:spcBef>
              <a:spcAft>
                <a:spcPts val="0"/>
              </a:spcAft>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(if needed); Arial 24pt</a:t>
            </a:r>
          </a:p>
        </p:txBody>
      </p:sp>
      <p:sp>
        <p:nvSpPr>
          <p:cNvPr id="7" name="Rectangle 6">
            <a:extLst>
              <a:ext uri="{FF2B5EF4-FFF2-40B4-BE49-F238E27FC236}">
                <a16:creationId xmlns:a16="http://schemas.microsoft.com/office/drawing/2014/main" id="{52431262-7573-4C06-85AE-8E9D47B70F0D}"/>
              </a:ext>
              <a:ext uri="{C183D7F6-B498-43B3-948B-1728B52AA6E4}">
                <adec:decorative xmlns:adec="http://schemas.microsoft.com/office/drawing/2017/decorative" val="1"/>
              </a:ext>
            </a:extLst>
          </p:cNvPr>
          <p:cNvSpPr/>
          <p:nvPr/>
        </p:nvSpPr>
        <p:spPr bwMode="gray">
          <a:xfrm>
            <a:off x="8001000" y="0"/>
            <a:ext cx="4191000" cy="6858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400" err="1">
              <a:gradFill>
                <a:gsLst>
                  <a:gs pos="0">
                    <a:srgbClr val="FFFFFF"/>
                  </a:gs>
                  <a:gs pos="100000">
                    <a:srgbClr val="FFFFFF"/>
                  </a:gs>
                </a:gsLst>
                <a:lin ang="5400000" scaled="0"/>
              </a:gradFill>
              <a:latin typeface="Arial" panose="020B0604020202020204" pitchFamily="34" charset="0"/>
              <a:ea typeface="Segoe UI"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800760342"/>
      </p:ext>
    </p:extLst>
  </p:cSld>
  <p:clrMapOvr>
    <a:masterClrMapping/>
  </p:clrMapOvr>
  <p:extLst>
    <p:ext uri="{DCECCB84-F9BA-43D5-87BE-67443E8EF086}">
      <p15:sldGuideLst xmlns:p15="http://schemas.microsoft.com/office/powerpoint/2012/main">
        <p15:guide id="1" orient="horz" pos="3776">
          <p15:clr>
            <a:srgbClr val="FBAE40"/>
          </p15:clr>
        </p15:guide>
        <p15:guide id="4" orient="horz" pos="344">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p:cSld name="1_Divider Slide">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a:xfrm>
            <a:off x="0" y="7170924"/>
            <a:ext cx="914400" cy="30778"/>
          </a:xfrm>
          <a:prstGeom prst="rect">
            <a:avLst/>
          </a:prstGeom>
        </p:spPr>
        <p:txBody>
          <a:bodyPr/>
          <a:lstStyle/>
          <a:p>
            <a:fld id="{0979BA85-8310-4250-AB3A-A97C30E154CC}" type="datetime1">
              <a:rPr lang="en-US" smtClean="0"/>
              <a:t>5/17/2023</a:t>
            </a:fld>
            <a:endParaRPr lang="en-US"/>
          </a:p>
        </p:txBody>
      </p:sp>
      <p:sp>
        <p:nvSpPr>
          <p:cNvPr id="4" name="Slide Number Placeholder 3" hidden="1">
            <a:extLst>
              <a:ext uri="{FF2B5EF4-FFF2-40B4-BE49-F238E27FC236}">
                <a16:creationId xmlns:a16="http://schemas.microsoft.com/office/drawing/2014/main" id="{7F8E785F-27DE-459F-AC73-FAA76F4C475F}"/>
              </a:ext>
            </a:extLst>
          </p:cNvPr>
          <p:cNvSpPr>
            <a:spLocks noGrp="1"/>
          </p:cNvSpPr>
          <p:nvPr>
            <p:ph type="sldNum" sz="quarter" idx="12"/>
          </p:nvPr>
        </p:nvSpPr>
        <p:spPr>
          <a:xfrm>
            <a:off x="0" y="7221433"/>
            <a:ext cx="914400" cy="30778"/>
          </a:xfrm>
          <a:prstGeom prst="rect">
            <a:avLst/>
          </a:prstGeom>
        </p:spPr>
        <p:txBody>
          <a:bodyPr/>
          <a:lstStyle/>
          <a:p>
            <a:fld id="{03805D93-7D4B-4CBC-BABC-3A8AC08CB7F4}" type="slidenum">
              <a:rPr lang="en-US" smtClean="0"/>
              <a:t>‹#›</a:t>
            </a:fld>
            <a:endParaRPr lang="en-US"/>
          </a:p>
        </p:txBody>
      </p:sp>
      <p:sp>
        <p:nvSpPr>
          <p:cNvPr id="3" name="Footer Placeholder 2" hidden="1">
            <a:extLst>
              <a:ext uri="{FF2B5EF4-FFF2-40B4-BE49-F238E27FC236}">
                <a16:creationId xmlns:a16="http://schemas.microsoft.com/office/drawing/2014/main" id="{D820AF22-0BC8-4D54-AFFC-11C9299ACFC0}"/>
              </a:ext>
            </a:extLst>
          </p:cNvPr>
          <p:cNvSpPr>
            <a:spLocks noGrp="1"/>
          </p:cNvSpPr>
          <p:nvPr>
            <p:ph type="ftr" sz="quarter" idx="11"/>
          </p:nvPr>
        </p:nvSpPr>
        <p:spPr bwMode="gray">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5" name="Title">
            <a:extLst>
              <a:ext uri="{FF2B5EF4-FFF2-40B4-BE49-F238E27FC236}">
                <a16:creationId xmlns:a16="http://schemas.microsoft.com/office/drawing/2014/main" id="{2E064F09-ACFC-45EC-B53B-C6679184C939}"/>
              </a:ext>
            </a:extLst>
          </p:cNvPr>
          <p:cNvSpPr>
            <a:spLocks noGrp="1"/>
          </p:cNvSpPr>
          <p:nvPr>
            <p:ph type="title" hasCustomPrompt="1"/>
          </p:nvPr>
        </p:nvSpPr>
        <p:spPr bwMode="gray">
          <a:xfrm>
            <a:off x="1114424" y="3461726"/>
            <a:ext cx="6309360" cy="997196"/>
          </a:xfrm>
        </p:spPr>
        <p:txBody>
          <a:bodyPr anchor="b"/>
          <a:lstStyle>
            <a:lvl1pPr>
              <a:defRPr sz="3600">
                <a:solidFill>
                  <a:schemeClr val="tx1"/>
                </a:solidFill>
              </a:defRPr>
            </a:lvl1pPr>
          </a:lstStyle>
          <a:p>
            <a:r>
              <a:rPr lang="en-US"/>
              <a:t>Section title; Arial </a:t>
            </a:r>
            <a:br>
              <a:rPr lang="en-US"/>
            </a:br>
            <a:r>
              <a:rPr lang="en-US"/>
              <a:t>sentence case</a:t>
            </a:r>
          </a:p>
        </p:txBody>
      </p:sp>
      <p:sp>
        <p:nvSpPr>
          <p:cNvPr id="6" name="Subtitle">
            <a:extLst>
              <a:ext uri="{FF2B5EF4-FFF2-40B4-BE49-F238E27FC236}">
                <a16:creationId xmlns:a16="http://schemas.microsoft.com/office/drawing/2014/main" id="{4523CDFD-80B5-44BA-9990-F49540454D77}"/>
              </a:ext>
            </a:extLst>
          </p:cNvPr>
          <p:cNvSpPr>
            <a:spLocks noGrp="1"/>
          </p:cNvSpPr>
          <p:nvPr>
            <p:ph type="body" idx="1" hasCustomPrompt="1"/>
          </p:nvPr>
        </p:nvSpPr>
        <p:spPr bwMode="gray">
          <a:xfrm>
            <a:off x="1114424" y="4629605"/>
            <a:ext cx="6309360" cy="332399"/>
          </a:xfrm>
        </p:spPr>
        <p:txBody>
          <a:bodyPr wrap="square">
            <a:spAutoFit/>
          </a:bodyPr>
          <a:lstStyle>
            <a:lvl1pPr marL="0" indent="0">
              <a:lnSpc>
                <a:spcPct val="90000"/>
              </a:lnSpc>
              <a:spcBef>
                <a:spcPts val="0"/>
              </a:spcBef>
              <a:spcAft>
                <a:spcPts val="0"/>
              </a:spcAft>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(if needed); Arial 24pt</a:t>
            </a:r>
          </a:p>
        </p:txBody>
      </p:sp>
      <p:sp>
        <p:nvSpPr>
          <p:cNvPr id="8" name="Image Placeholder">
            <a:extLst>
              <a:ext uri="{FF2B5EF4-FFF2-40B4-BE49-F238E27FC236}">
                <a16:creationId xmlns:a16="http://schemas.microsoft.com/office/drawing/2014/main" id="{5A157BC6-3816-459D-8DBF-75ADBCBA3C12}"/>
              </a:ext>
              <a:ext uri="{C183D7F6-B498-43B3-948B-1728B52AA6E4}">
                <adec:decorative xmlns:adec="http://schemas.microsoft.com/office/drawing/2017/decorative" val="1"/>
              </a:ext>
            </a:extLst>
          </p:cNvPr>
          <p:cNvSpPr>
            <a:spLocks noGrp="1"/>
          </p:cNvSpPr>
          <p:nvPr>
            <p:ph type="pic" sz="quarter" idx="13" hasCustomPrompt="1"/>
          </p:nvPr>
        </p:nvSpPr>
        <p:spPr bwMode="gray">
          <a:xfrm>
            <a:off x="8000999" y="0"/>
            <a:ext cx="4191000" cy="6858000"/>
          </a:xfrm>
          <a:solidFill>
            <a:schemeClr val="bg1">
              <a:lumMod val="95000"/>
            </a:schemeClr>
          </a:solidFill>
        </p:spPr>
        <p:txBody>
          <a:bodyPr lIns="91440" rIns="91440" anchor="t" anchorCtr="0"/>
          <a:lstStyle>
            <a:lvl1pPr algn="ctr">
              <a:defRPr sz="1200">
                <a:solidFill>
                  <a:schemeClr val="tx1"/>
                </a:solidFill>
              </a:defRPr>
            </a:lvl1pPr>
          </a:lstStyle>
          <a:p>
            <a:br>
              <a:rPr lang="en-US"/>
            </a:br>
            <a:br>
              <a:rPr lang="en-US"/>
            </a:br>
            <a:br>
              <a:rPr lang="en-US"/>
            </a:br>
            <a:br>
              <a:rPr lang="en-US"/>
            </a:br>
            <a:br>
              <a:rPr lang="en-US"/>
            </a:br>
            <a:br>
              <a:rPr lang="en-US"/>
            </a:br>
            <a:br>
              <a:rPr lang="en-US"/>
            </a:br>
            <a:r>
              <a:rPr lang="en-US"/>
              <a:t>An image may be inserted into this region, but the dimensions should remain unchanged. To access brand photography, visit: library.optum.com.</a:t>
            </a:r>
            <a:br>
              <a:rPr lang="en-US"/>
            </a:br>
            <a:br>
              <a:rPr lang="en-US"/>
            </a:br>
            <a:r>
              <a:rPr lang="en-US"/>
              <a:t>Accessing the library requires users to be a part of a SECURE group: </a:t>
            </a:r>
            <a:r>
              <a:rPr lang="en-US" err="1"/>
              <a:t>Optum_Library_Access_Photography</a:t>
            </a:r>
            <a:r>
              <a:rPr lang="en-US"/>
              <a:t>.</a:t>
            </a:r>
            <a:br>
              <a:rPr lang="en-US"/>
            </a:br>
            <a:br>
              <a:rPr lang="en-US"/>
            </a:br>
            <a:r>
              <a:rPr lang="en-US"/>
              <a:t>Request access if necessary.</a:t>
            </a:r>
          </a:p>
        </p:txBody>
      </p:sp>
    </p:spTree>
    <p:custDataLst>
      <p:tags r:id="rId1"/>
    </p:custDataLst>
    <p:extLst>
      <p:ext uri="{BB962C8B-B14F-4D97-AF65-F5344CB8AC3E}">
        <p14:creationId xmlns:p14="http://schemas.microsoft.com/office/powerpoint/2010/main" val="3451009620"/>
      </p:ext>
    </p:extLst>
  </p:cSld>
  <p:clrMapOvr>
    <a:masterClrMapping/>
  </p:clrMapOvr>
  <p:extLst>
    <p:ext uri="{DCECCB84-F9BA-43D5-87BE-67443E8EF086}">
      <p15:sldGuideLst xmlns:p15="http://schemas.microsoft.com/office/powerpoint/2012/main">
        <p15:guide id="1" orient="horz" pos="3776">
          <p15:clr>
            <a:srgbClr val="FBAE40"/>
          </p15:clr>
        </p15:guide>
        <p15:guide id="4" orient="horz" pos="344">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1_Blank">
    <p:bg bwMode="gray">
      <p:bgRef idx="1001">
        <a:schemeClr val="bg1"/>
      </p:bgRef>
    </p:bg>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a:xfrm>
            <a:off x="0" y="7170924"/>
            <a:ext cx="914400" cy="30778"/>
          </a:xfrm>
          <a:prstGeom prst="rect">
            <a:avLst/>
          </a:prstGeom>
        </p:spPr>
        <p:txBody>
          <a:bodyPr/>
          <a:lstStyle/>
          <a:p>
            <a:fld id="{0979BA85-8310-4250-AB3A-A97C30E154CC}" type="datetime1">
              <a:rPr lang="en-US" smtClean="0"/>
              <a:t>5/17/2023</a:t>
            </a:fld>
            <a:endParaRPr lang="en-US"/>
          </a:p>
        </p:txBody>
      </p:sp>
      <p:sp>
        <p:nvSpPr>
          <p:cNvPr id="4" name="Slide Number Placeholder 3" hidden="1">
            <a:extLst>
              <a:ext uri="{FF2B5EF4-FFF2-40B4-BE49-F238E27FC236}">
                <a16:creationId xmlns:a16="http://schemas.microsoft.com/office/drawing/2014/main" id="{7F8E785F-27DE-459F-AC73-FAA76F4C475F}"/>
              </a:ext>
            </a:extLst>
          </p:cNvPr>
          <p:cNvSpPr>
            <a:spLocks noGrp="1"/>
          </p:cNvSpPr>
          <p:nvPr>
            <p:ph type="sldNum" sz="quarter" idx="12"/>
          </p:nvPr>
        </p:nvSpPr>
        <p:spPr>
          <a:xfrm>
            <a:off x="0" y="7221433"/>
            <a:ext cx="914400" cy="30778"/>
          </a:xfrm>
          <a:prstGeom prst="rect">
            <a:avLst/>
          </a:prstGeom>
        </p:spPr>
        <p:txBody>
          <a:bodyPr/>
          <a:lstStyle/>
          <a:p>
            <a:fld id="{03805D93-7D4B-4CBC-BABC-3A8AC08CB7F4}" type="slidenum">
              <a:rPr lang="en-US" smtClean="0"/>
              <a:t>‹#›</a:t>
            </a:fld>
            <a:endParaRPr lang="en-US"/>
          </a:p>
        </p:txBody>
      </p:sp>
      <p:sp>
        <p:nvSpPr>
          <p:cNvPr id="3" name="Footer Placeholder 2" hidden="1">
            <a:extLst>
              <a:ext uri="{FF2B5EF4-FFF2-40B4-BE49-F238E27FC236}">
                <a16:creationId xmlns:a16="http://schemas.microsoft.com/office/drawing/2014/main" id="{D820AF22-0BC8-4D54-AFFC-11C9299ACFC0}"/>
              </a:ext>
            </a:extLst>
          </p:cNvPr>
          <p:cNvSpPr>
            <a:spLocks noGrp="1"/>
          </p:cNvSpPr>
          <p:nvPr>
            <p:ph type="ftr" sz="quarter" idx="11"/>
          </p:nvPr>
        </p:nvSpPr>
        <p:spPr bwMode="gray">
          <a:xfrm>
            <a:off x="0" y="7120415"/>
            <a:ext cx="1155766" cy="30778"/>
          </a:xfrm>
          <a:prstGeom prst="rect">
            <a:avLst/>
          </a:prstGeom>
        </p:spPr>
        <p:txBody>
          <a:bodyPr/>
          <a:lstStyle/>
          <a:p>
            <a:r>
              <a:rPr lang="en-US"/>
              <a:t>Confidential property of Optum. Do not distribute or reproduce without express permission from Optum.</a:t>
            </a:r>
          </a:p>
        </p:txBody>
      </p:sp>
      <p:pic>
        <p:nvPicPr>
          <p:cNvPr id="5" name="Picture 4" descr="Map&#10;&#10;Description automatically generated">
            <a:extLst>
              <a:ext uri="{FF2B5EF4-FFF2-40B4-BE49-F238E27FC236}">
                <a16:creationId xmlns:a16="http://schemas.microsoft.com/office/drawing/2014/main" id="{71AD365F-CE62-4D7D-8696-6467CD924501}"/>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595428" y="-80831"/>
            <a:ext cx="11001144" cy="6947067"/>
          </a:xfrm>
          <a:prstGeom prst="rect">
            <a:avLst/>
          </a:prstGeom>
        </p:spPr>
      </p:pic>
      <p:pic>
        <p:nvPicPr>
          <p:cNvPr id="8" name="Picture 7" descr="Background pattern&#10;&#10;Description automatically generated">
            <a:extLst>
              <a:ext uri="{FF2B5EF4-FFF2-40B4-BE49-F238E27FC236}">
                <a16:creationId xmlns:a16="http://schemas.microsoft.com/office/drawing/2014/main" id="{A98349B9-A73D-4D92-9F83-B77BAB96393B}"/>
              </a:ext>
            </a:extLst>
          </p:cNvPr>
          <p:cNvPicPr>
            <a:picLocks noChangeAspect="1"/>
          </p:cNvPicPr>
          <p:nvPr/>
        </p:nvPicPr>
        <p:blipFill>
          <a:blip r:embed="rId4" cstate="print">
            <a:alphaModFix amt="70000"/>
            <a:extLst>
              <a:ext uri="{28A0092B-C50C-407E-A947-70E740481C1C}">
                <a14:useLocalDpi xmlns:a14="http://schemas.microsoft.com/office/drawing/2010/main" val="0"/>
              </a:ext>
            </a:extLst>
          </a:blip>
          <a:stretch>
            <a:fillRect/>
          </a:stretch>
        </p:blipFill>
        <p:spPr>
          <a:xfrm>
            <a:off x="-1" y="-80831"/>
            <a:ext cx="12192833" cy="6938831"/>
          </a:xfrm>
          <a:prstGeom prst="rect">
            <a:avLst/>
          </a:prstGeom>
        </p:spPr>
      </p:pic>
      <p:pic>
        <p:nvPicPr>
          <p:cNvPr id="9" name="Optum logo" descr="Optum logo">
            <a:extLst>
              <a:ext uri="{FF2B5EF4-FFF2-40B4-BE49-F238E27FC236}">
                <a16:creationId xmlns:a16="http://schemas.microsoft.com/office/drawing/2014/main" id="{ECDCBE4F-4F6F-4137-BBD9-745F2AF63C0F}"/>
              </a:ext>
              <a:ext uri="{C183D7F6-B498-43B3-948B-1728B52AA6E4}">
                <adec:decorative xmlns:adec="http://schemas.microsoft.com/office/drawing/2017/decorative" val="0"/>
              </a:ext>
            </a:extLst>
          </p:cNvPr>
          <p:cNvPicPr>
            <a:picLocks noRot="1" noChangeAspect="1" noMove="1" noResize="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gray">
          <a:xfrm>
            <a:off x="461961" y="6343650"/>
            <a:ext cx="773055" cy="223837"/>
          </a:xfrm>
          <a:prstGeom prst="rect">
            <a:avLst/>
          </a:prstGeom>
        </p:spPr>
      </p:pic>
    </p:spTree>
    <p:custDataLst>
      <p:tags r:id="rId1"/>
    </p:custDataLst>
    <p:extLst>
      <p:ext uri="{BB962C8B-B14F-4D97-AF65-F5344CB8AC3E}">
        <p14:creationId xmlns:p14="http://schemas.microsoft.com/office/powerpoint/2010/main" val="2016312608"/>
      </p:ext>
    </p:extLst>
  </p:cSld>
  <p:clrMapOvr>
    <a:masterClrMapping/>
  </p:clrMapOvr>
  <p:extLst>
    <p:ext uri="{DCECCB84-F9BA-43D5-87BE-67443E8EF086}">
      <p15:sldGuideLst xmlns:p15="http://schemas.microsoft.com/office/powerpoint/2012/main">
        <p15:guide id="1" orient="horz" pos="3776">
          <p15:clr>
            <a:srgbClr val="FBAE40"/>
          </p15:clr>
        </p15:guide>
        <p15:guide id="4" orient="horz" pos="344">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2_Blank">
    <p:bg bwMode="gray">
      <p:bgRef idx="1001">
        <a:schemeClr val="bg1"/>
      </p:bgRef>
    </p:bg>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a:xfrm>
            <a:off x="0" y="7170924"/>
            <a:ext cx="914400" cy="30778"/>
          </a:xfrm>
          <a:prstGeom prst="rect">
            <a:avLst/>
          </a:prstGeom>
        </p:spPr>
        <p:txBody>
          <a:bodyPr/>
          <a:lstStyle/>
          <a:p>
            <a:fld id="{0979BA85-8310-4250-AB3A-A97C30E154CC}" type="datetime1">
              <a:rPr lang="en-US" smtClean="0"/>
              <a:t>5/17/2023</a:t>
            </a:fld>
            <a:endParaRPr lang="en-US"/>
          </a:p>
        </p:txBody>
      </p:sp>
      <p:sp>
        <p:nvSpPr>
          <p:cNvPr id="4" name="Slide Number Placeholder 3" hidden="1">
            <a:extLst>
              <a:ext uri="{FF2B5EF4-FFF2-40B4-BE49-F238E27FC236}">
                <a16:creationId xmlns:a16="http://schemas.microsoft.com/office/drawing/2014/main" id="{7F8E785F-27DE-459F-AC73-FAA76F4C475F}"/>
              </a:ext>
            </a:extLst>
          </p:cNvPr>
          <p:cNvSpPr>
            <a:spLocks noGrp="1"/>
          </p:cNvSpPr>
          <p:nvPr>
            <p:ph type="sldNum" sz="quarter" idx="12"/>
          </p:nvPr>
        </p:nvSpPr>
        <p:spPr>
          <a:xfrm>
            <a:off x="0" y="7221433"/>
            <a:ext cx="914400" cy="30778"/>
          </a:xfrm>
          <a:prstGeom prst="rect">
            <a:avLst/>
          </a:prstGeom>
        </p:spPr>
        <p:txBody>
          <a:bodyPr/>
          <a:lstStyle/>
          <a:p>
            <a:fld id="{03805D93-7D4B-4CBC-BABC-3A8AC08CB7F4}" type="slidenum">
              <a:rPr lang="en-US" smtClean="0"/>
              <a:t>‹#›</a:t>
            </a:fld>
            <a:endParaRPr lang="en-US"/>
          </a:p>
        </p:txBody>
      </p:sp>
      <p:sp>
        <p:nvSpPr>
          <p:cNvPr id="3" name="Footer Placeholder 2" hidden="1">
            <a:extLst>
              <a:ext uri="{FF2B5EF4-FFF2-40B4-BE49-F238E27FC236}">
                <a16:creationId xmlns:a16="http://schemas.microsoft.com/office/drawing/2014/main" id="{D820AF22-0BC8-4D54-AFFC-11C9299ACFC0}"/>
              </a:ext>
            </a:extLst>
          </p:cNvPr>
          <p:cNvSpPr>
            <a:spLocks noGrp="1"/>
          </p:cNvSpPr>
          <p:nvPr>
            <p:ph type="ftr" sz="quarter" idx="11"/>
          </p:nvPr>
        </p:nvSpPr>
        <p:spPr bwMode="gray">
          <a:xfrm>
            <a:off x="0" y="7120415"/>
            <a:ext cx="1155766" cy="30778"/>
          </a:xfrm>
          <a:prstGeom prst="rect">
            <a:avLst/>
          </a:prstGeom>
        </p:spPr>
        <p:txBody>
          <a:bodyPr/>
          <a:lstStyle/>
          <a:p>
            <a:r>
              <a:rPr lang="en-US"/>
              <a:t>Confidential property of Optum. Do not distribute or reproduce without express permission from Optum.</a:t>
            </a:r>
          </a:p>
        </p:txBody>
      </p:sp>
    </p:spTree>
    <p:custDataLst>
      <p:tags r:id="rId1"/>
    </p:custDataLst>
    <p:extLst>
      <p:ext uri="{BB962C8B-B14F-4D97-AF65-F5344CB8AC3E}">
        <p14:creationId xmlns:p14="http://schemas.microsoft.com/office/powerpoint/2010/main" val="2986268191"/>
      </p:ext>
    </p:extLst>
  </p:cSld>
  <p:clrMapOvr>
    <a:masterClrMapping/>
  </p:clrMapOvr>
  <p:extLst>
    <p:ext uri="{DCECCB84-F9BA-43D5-87BE-67443E8EF086}">
      <p15:sldGuideLst xmlns:p15="http://schemas.microsoft.com/office/powerpoint/2012/main">
        <p15:guide id="1" orient="horz" pos="3776">
          <p15:clr>
            <a:srgbClr val="FBAE40"/>
          </p15:clr>
        </p15:guide>
        <p15:guide id="4" orient="horz" pos="344">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Quotes/</a:t>
            </a:r>
            <a:br>
              <a:rPr lang="en-US" sz="15000" b="1">
                <a:solidFill>
                  <a:schemeClr val="bg1"/>
                </a:solidFill>
              </a:rPr>
            </a:br>
            <a:r>
              <a:rPr lang="en-US" sz="15000" b="1">
                <a:solidFill>
                  <a:schemeClr val="bg1"/>
                </a:solidFill>
              </a:rPr>
              <a:t>facts</a:t>
            </a:r>
          </a:p>
        </p:txBody>
      </p:sp>
      <p:cxnSp>
        <p:nvCxnSpPr>
          <p:cNvPr id="4" name="Orange 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047225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a:xfrm>
            <a:off x="0" y="7170924"/>
            <a:ext cx="914400" cy="30778"/>
          </a:xfrm>
          <a:prstGeom prst="rect">
            <a:avLst/>
          </a:prstGeom>
        </p:spPr>
        <p:txBody>
          <a:bodyPr/>
          <a:lstStyle/>
          <a:p>
            <a:fld id="{13B8E4E7-F449-402F-9339-239906911B51}" type="datetime1">
              <a:rPr lang="en-US" smtClean="0"/>
              <a:t>5/17/2023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a:xfrm>
            <a:off x="0" y="7221433"/>
            <a:ext cx="914400" cy="30778"/>
          </a:xfrm>
          <a:prstGeom prst="rect">
            <a:avLst/>
          </a:prstGeom>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Tree>
    <p:extLst>
      <p:ext uri="{BB962C8B-B14F-4D97-AF65-F5344CB8AC3E}">
        <p14:creationId xmlns:p14="http://schemas.microsoft.com/office/powerpoint/2010/main" val="551540721"/>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Quote with Photo">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a:xfrm>
            <a:off x="0" y="7170924"/>
            <a:ext cx="914400" cy="30778"/>
          </a:xfrm>
          <a:prstGeom prst="rect">
            <a:avLst/>
          </a:prstGeom>
        </p:spPr>
        <p:txBody>
          <a:bodyPr/>
          <a:lstStyle/>
          <a:p>
            <a:fld id="{13B8E4E7-F449-402F-9339-239906911B51}" type="datetime1">
              <a:rPr lang="en-US" smtClean="0"/>
              <a:t>5/17/2023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a:xfrm>
            <a:off x="0" y="7221433"/>
            <a:ext cx="914400" cy="30778"/>
          </a:xfrm>
          <a:prstGeom prst="rect">
            <a:avLst/>
          </a:prstGeom>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accent6"/>
                </a:solidFill>
              </a:defRPr>
            </a:lvl1pPr>
          </a:lstStyle>
          <a:p>
            <a:r>
              <a:rPr lang="en-US"/>
              <a:t>Insert attribution photo</a:t>
            </a:r>
          </a:p>
        </p:txBody>
      </p:sp>
    </p:spTree>
    <p:extLst>
      <p:ext uri="{BB962C8B-B14F-4D97-AF65-F5344CB8AC3E}">
        <p14:creationId xmlns:p14="http://schemas.microsoft.com/office/powerpoint/2010/main" val="1460796218"/>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Quote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a:xfrm>
            <a:off x="0" y="7170924"/>
            <a:ext cx="914400" cy="30778"/>
          </a:xfrm>
          <a:prstGeom prst="rect">
            <a:avLst/>
          </a:prstGeom>
        </p:spPr>
        <p:txBody>
          <a:bodyPr/>
          <a:lstStyle/>
          <a:p>
            <a:fld id="{13B8E4E7-F449-402F-9339-239906911B51}" type="datetime1">
              <a:rPr lang="en-US" smtClean="0"/>
              <a:t>5/17/2023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a:xfrm>
            <a:off x="0" y="7221433"/>
            <a:ext cx="914400" cy="30778"/>
          </a:xfrm>
          <a:prstGeom prst="rect">
            <a:avLst/>
          </a:prstGeom>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Tree>
    <p:extLst>
      <p:ext uri="{BB962C8B-B14F-4D97-AF65-F5344CB8AC3E}">
        <p14:creationId xmlns:p14="http://schemas.microsoft.com/office/powerpoint/2010/main" val="2017244964"/>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596767-35D2-476A-9A6C-441191291665}" type="datetimeFigureOut">
              <a:rPr lang="en-US" smtClean="0"/>
              <a:t>5/17/2023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2345FC-BFD1-4D8A-8434-B74BD710A223}" type="slidenum">
              <a:rPr lang="en-US" smtClean="0"/>
              <a:t>‹#›</a:t>
            </a:fld>
            <a:endParaRPr lang="en-US"/>
          </a:p>
        </p:txBody>
      </p:sp>
      <p:sp>
        <p:nvSpPr>
          <p:cNvPr id="10" name="TextBox 9">
            <a:extLst>
              <a:ext uri="{FF2B5EF4-FFF2-40B4-BE49-F238E27FC236}">
                <a16:creationId xmlns:a16="http://schemas.microsoft.com/office/drawing/2014/main" id="{73185678-8821-40DE-8A10-DBCAC0AFDD2E}"/>
              </a:ext>
            </a:extLst>
          </p:cNvPr>
          <p:cNvSpPr txBox="1"/>
          <p:nvPr/>
        </p:nvSpPr>
        <p:spPr>
          <a:xfrm>
            <a:off x="-1" y="5850466"/>
            <a:ext cx="12192001" cy="100584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wrap="square" rtlCol="0">
            <a:spAutoFit/>
          </a:bodyPr>
          <a:lstStyle/>
          <a:p>
            <a:endParaRPr lang="en-US" dirty="0"/>
          </a:p>
        </p:txBody>
      </p:sp>
    </p:spTree>
    <p:extLst>
      <p:ext uri="{BB962C8B-B14F-4D97-AF65-F5344CB8AC3E}">
        <p14:creationId xmlns:p14="http://schemas.microsoft.com/office/powerpoint/2010/main" val="394167944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Quote with Photo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a:xfrm>
            <a:off x="0" y="7170924"/>
            <a:ext cx="914400" cy="30778"/>
          </a:xfrm>
          <a:prstGeom prst="rect">
            <a:avLst/>
          </a:prstGeom>
        </p:spPr>
        <p:txBody>
          <a:bodyPr/>
          <a:lstStyle/>
          <a:p>
            <a:fld id="{13B8E4E7-F449-402F-9339-239906911B51}" type="datetime1">
              <a:rPr lang="en-US" smtClean="0"/>
              <a:t>5/17/2023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a:xfrm>
            <a:off x="0" y="7221433"/>
            <a:ext cx="914400" cy="30778"/>
          </a:xfrm>
          <a:prstGeom prst="rect">
            <a:avLst/>
          </a:prstGeom>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tx1"/>
                </a:solidFill>
              </a:defRPr>
            </a:lvl1pPr>
          </a:lstStyle>
          <a:p>
            <a:r>
              <a:rPr lang="en-US"/>
              <a:t>Insert attribution photo</a:t>
            </a:r>
          </a:p>
        </p:txBody>
      </p:sp>
    </p:spTree>
    <p:custDataLst>
      <p:tags r:id="rId1"/>
    </p:custDataLst>
    <p:extLst>
      <p:ext uri="{BB962C8B-B14F-4D97-AF65-F5344CB8AC3E}">
        <p14:creationId xmlns:p14="http://schemas.microsoft.com/office/powerpoint/2010/main" val="2341569382"/>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Big Fact">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a:xfrm>
            <a:off x="0" y="7170924"/>
            <a:ext cx="914400" cy="30778"/>
          </a:xfrm>
          <a:prstGeom prst="rect">
            <a:avLst/>
          </a:prstGeom>
        </p:spPr>
        <p:txBody>
          <a:bodyPr/>
          <a:lstStyle/>
          <a:p>
            <a:fld id="{036ADD23-4A78-494A-B65C-40278CD67B03}" type="datetime1">
              <a:rPr lang="en-US" smtClean="0"/>
              <a:t>5/17/2023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a:xfrm>
            <a:off x="0" y="7221433"/>
            <a:ext cx="914400" cy="30778"/>
          </a:xfrm>
          <a:prstGeom prst="rect">
            <a:avLst/>
          </a:prstGeom>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3924300"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3924300" y="3708424"/>
            <a:ext cx="4343400" cy="230832"/>
          </a:xfrm>
        </p:spPr>
        <p:txBody>
          <a:bodyPr>
            <a:spAutoFit/>
          </a:bodyPr>
          <a:lstStyle>
            <a:lvl1pPr algn="ctr">
              <a:defRPr sz="1500"/>
            </a:lvl1pPr>
          </a:lstStyle>
          <a:p>
            <a:pPr lvl="0"/>
            <a:r>
              <a:rPr lang="en-US"/>
              <a:t>Context about fact</a:t>
            </a:r>
          </a:p>
        </p:txBody>
      </p:sp>
    </p:spTree>
    <p:extLst>
      <p:ext uri="{BB962C8B-B14F-4D97-AF65-F5344CB8AC3E}">
        <p14:creationId xmlns:p14="http://schemas.microsoft.com/office/powerpoint/2010/main" val="1476456722"/>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Big Fact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a:xfrm>
            <a:off x="0" y="7170924"/>
            <a:ext cx="914400" cy="30778"/>
          </a:xfrm>
          <a:prstGeom prst="rect">
            <a:avLst/>
          </a:prstGeom>
        </p:spPr>
        <p:txBody>
          <a:bodyPr/>
          <a:lstStyle/>
          <a:p>
            <a:fld id="{036ADD23-4A78-494A-B65C-40278CD67B03}" type="datetime1">
              <a:rPr lang="en-US" smtClean="0"/>
              <a:t>5/17/2023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a:xfrm>
            <a:off x="0" y="7221433"/>
            <a:ext cx="914400" cy="30778"/>
          </a:xfrm>
          <a:prstGeom prst="rect">
            <a:avLst/>
          </a:prstGeom>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a:xfrm>
            <a:off x="0" y="7120415"/>
            <a:ext cx="1155766" cy="30778"/>
          </a:xfrm>
          <a:prstGeom prst="rect">
            <a:avLst/>
          </a:prstGeom>
        </p:spPr>
        <p:txBody>
          <a:bodyPr/>
          <a:lstStyle/>
          <a:p>
            <a:r>
              <a:rPr lang="en-US"/>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521502"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521502" y="3708424"/>
            <a:ext cx="4343400" cy="230832"/>
          </a:xfrm>
        </p:spPr>
        <p:txBody>
          <a:bodyPr>
            <a:spAutoFit/>
          </a:bodyPr>
          <a:lstStyle>
            <a:lvl1pPr algn="ctr">
              <a:defRPr sz="1500"/>
            </a:lvl1pPr>
          </a:lstStyle>
          <a:p>
            <a:pPr lvl="0"/>
            <a:r>
              <a:rPr lang="en-US"/>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6330863"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6330863" y="3708424"/>
            <a:ext cx="4343400" cy="230832"/>
          </a:xfrm>
        </p:spPr>
        <p:txBody>
          <a:bodyPr>
            <a:spAutoFit/>
          </a:bodyPr>
          <a:lstStyle>
            <a:lvl1pPr algn="ctr">
              <a:defRPr sz="1500"/>
            </a:lvl1pPr>
          </a:lstStyle>
          <a:p>
            <a:pPr lvl="0"/>
            <a:r>
              <a:rPr lang="en-US"/>
              <a:t>Context about fact</a:t>
            </a:r>
          </a:p>
        </p:txBody>
      </p:sp>
    </p:spTree>
    <p:extLst>
      <p:ext uri="{BB962C8B-B14F-4D97-AF65-F5344CB8AC3E}">
        <p14:creationId xmlns:p14="http://schemas.microsoft.com/office/powerpoint/2010/main" val="3843506382"/>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Closing</a:t>
            </a:r>
          </a:p>
        </p:txBody>
      </p:sp>
      <p:cxnSp>
        <p:nvCxnSpPr>
          <p:cNvPr id="4" name="Orange 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418782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p:nvSpPr>
        <p:spPr bwMode="gray">
          <a:xfrm>
            <a:off x="184404" y="182880"/>
            <a:ext cx="11823192" cy="6492240"/>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14" name="Boilerplate">
            <a:extLst>
              <a:ext uri="{FF2B5EF4-FFF2-40B4-BE49-F238E27FC236}">
                <a16:creationId xmlns:a16="http://schemas.microsoft.com/office/drawing/2014/main" id="{9EB9C69C-A308-416E-9EF4-CDCBABF60D86}"/>
              </a:ext>
            </a:extLst>
          </p:cNvPr>
          <p:cNvSpPr txBox="1"/>
          <p:nvPr/>
        </p:nvSpPr>
        <p:spPr bwMode="gray">
          <a:xfrm>
            <a:off x="3818873" y="5837129"/>
            <a:ext cx="4554255" cy="507831"/>
          </a:xfrm>
          <a:prstGeom prst="rect">
            <a:avLst/>
          </a:prstGeom>
          <a:noFill/>
        </p:spPr>
        <p:txBody>
          <a:bodyPr vert="horz" wrap="square" lIns="0" tIns="0" rIns="0" bIns="0" rtlCol="0">
            <a:spAutoFit/>
          </a:bodyPr>
          <a:lstStyle/>
          <a:p>
            <a:pPr algn="ctr">
              <a:spcBef>
                <a:spcPts val="600"/>
              </a:spcBef>
            </a:pPr>
            <a:r>
              <a:rPr lang="en-US" sz="700" b="0" i="0" u="none" baseline="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a:solidFill>
                  <a:schemeClr val="tx1"/>
                </a:solidFill>
                <a:latin typeface="+mn-lt"/>
              </a:rPr>
              <a:t>© 2022 Optum, Inc. All rights reserved. </a:t>
            </a:r>
          </a:p>
        </p:txBody>
      </p:sp>
      <p:pic>
        <p:nvPicPr>
          <p:cNvPr id="6" name="Optum logo" descr="Optum logo">
            <a:extLst>
              <a:ext uri="{FF2B5EF4-FFF2-40B4-BE49-F238E27FC236}">
                <a16:creationId xmlns:a16="http://schemas.microsoft.com/office/drawing/2014/main" id="{89BF741E-7372-4DA5-9FBB-22AB498402A5}"/>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a:off x="4051941" y="2837147"/>
            <a:ext cx="4088119" cy="1183707"/>
          </a:xfrm>
          <a:prstGeom prst="rect">
            <a:avLst/>
          </a:prstGeom>
        </p:spPr>
      </p:pic>
    </p:spTree>
    <p:custDataLst>
      <p:tags r:id="rId1"/>
    </p:custDataLst>
    <p:extLst>
      <p:ext uri="{BB962C8B-B14F-4D97-AF65-F5344CB8AC3E}">
        <p14:creationId xmlns:p14="http://schemas.microsoft.com/office/powerpoint/2010/main" val="117306350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p:cSld name="DO NOT USE -----&gt;">
    <p:bg bwMode="gray">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DEF1D07-1CDA-4318-B3B3-1DB3C3A5E8AA}"/>
              </a:ext>
            </a:extLst>
          </p:cNvPr>
          <p:cNvSpPr txBox="1"/>
          <p:nvPr/>
        </p:nvSpPr>
        <p:spPr bwMode="gray">
          <a:xfrm>
            <a:off x="751367" y="832135"/>
            <a:ext cx="10504967" cy="5193729"/>
          </a:xfrm>
          <a:prstGeom prst="rect">
            <a:avLst/>
          </a:prstGeom>
          <a:noFill/>
        </p:spPr>
        <p:txBody>
          <a:bodyPr vert="horz" wrap="square" lIns="0" tIns="0" rIns="0" bIns="0" rtlCol="0">
            <a:spAutoFit/>
          </a:bodyPr>
          <a:lstStyle/>
          <a:p>
            <a:pPr algn="l" rtl="0" eaLnBrk="1" fontAlgn="auto" hangingPunct="1">
              <a:lnSpc>
                <a:spcPct val="90000"/>
              </a:lnSpc>
              <a:spcBef>
                <a:spcPts val="600"/>
              </a:spcBef>
              <a:spcAft>
                <a:spcPts val="0"/>
              </a:spcAft>
            </a:pPr>
            <a:r>
              <a:rPr lang="en-US" sz="12500" b="1" i="0" u="none" baseline="0">
                <a:solidFill>
                  <a:schemeClr val="bg1"/>
                </a:solidFill>
                <a:latin typeface="+mn-lt"/>
              </a:rPr>
              <a:t>DO NOT </a:t>
            </a:r>
            <a:r>
              <a:rPr lang="en-US" sz="12500" b="0" i="0" u="none" baseline="0">
                <a:solidFill>
                  <a:schemeClr val="bg1"/>
                </a:solidFill>
                <a:latin typeface="+mn-lt"/>
              </a:rPr>
              <a:t>use any layouts past this slide.</a:t>
            </a:r>
          </a:p>
        </p:txBody>
      </p:sp>
    </p:spTree>
    <p:custDataLst>
      <p:tags r:id="rId1"/>
    </p:custDataLst>
    <p:extLst>
      <p:ext uri="{BB962C8B-B14F-4D97-AF65-F5344CB8AC3E}">
        <p14:creationId xmlns:p14="http://schemas.microsoft.com/office/powerpoint/2010/main" val="300079762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1_3 Row Objectives">
    <p:spTree>
      <p:nvGrpSpPr>
        <p:cNvPr id="1" name=""/>
        <p:cNvGrpSpPr/>
        <p:nvPr/>
      </p:nvGrpSpPr>
      <p:grpSpPr>
        <a:xfrm>
          <a:off x="0" y="0"/>
          <a:ext cx="0" cy="0"/>
          <a:chOff x="0" y="0"/>
          <a:chExt cx="0" cy="0"/>
        </a:xfrm>
      </p:grpSpPr>
      <p:sp>
        <p:nvSpPr>
          <p:cNvPr id="9" name="Text 1"/>
          <p:cNvSpPr>
            <a:spLocks noGrp="1"/>
          </p:cNvSpPr>
          <p:nvPr>
            <p:ph type="body" sz="quarter" idx="18" hasCustomPrompt="1"/>
          </p:nvPr>
        </p:nvSpPr>
        <p:spPr bwMode="gray">
          <a:xfrm>
            <a:off x="495299" y="1862137"/>
            <a:ext cx="7132320" cy="1280160"/>
          </a:xfrm>
          <a:solidFill>
            <a:schemeClr val="accent6"/>
          </a:solidFill>
        </p:spPr>
        <p:txBody>
          <a:bodyPr lIns="137160" tIns="91440" rIns="137160" bIns="91440"/>
          <a:lstStyle>
            <a:lvl1pPr>
              <a:lnSpc>
                <a:spcPct val="90000"/>
              </a:lnSpc>
              <a:spcBef>
                <a:spcPts val="600"/>
              </a:spcBef>
              <a:spcAft>
                <a:spcPts val="0"/>
              </a:spcAft>
              <a:defRPr sz="1600">
                <a:solidFill>
                  <a:schemeClr val="tx1"/>
                </a:solidFill>
              </a:defRPr>
            </a:lvl1pPr>
            <a:lvl2pPr marL="169863" indent="-169863">
              <a:lnSpc>
                <a:spcPct val="90000"/>
              </a:lnSpc>
              <a:spcBef>
                <a:spcPts val="600"/>
              </a:spcBef>
              <a:spcAft>
                <a:spcPts val="0"/>
              </a:spcAft>
              <a:defRPr sz="1400">
                <a:solidFill>
                  <a:schemeClr val="tx1"/>
                </a:solidFill>
              </a:defRPr>
            </a:lvl2pPr>
          </a:lstStyle>
          <a:p>
            <a:pPr lvl="0"/>
            <a:r>
              <a:rPr lang="en-US"/>
              <a:t>Level 1 text is 16pt Arial, hit return, then tab to get to level 2 — 14pt</a:t>
            </a:r>
          </a:p>
          <a:p>
            <a:pPr lvl="1"/>
            <a:r>
              <a:rPr lang="en-US"/>
              <a:t>Second level</a:t>
            </a:r>
          </a:p>
        </p:txBody>
      </p:sp>
      <p:sp>
        <p:nvSpPr>
          <p:cNvPr id="25" name="Text 2"/>
          <p:cNvSpPr>
            <a:spLocks noGrp="1"/>
          </p:cNvSpPr>
          <p:nvPr>
            <p:ph type="body" sz="quarter" idx="19" hasCustomPrompt="1"/>
          </p:nvPr>
        </p:nvSpPr>
        <p:spPr bwMode="gray">
          <a:xfrm>
            <a:off x="495299" y="3302317"/>
            <a:ext cx="7132320" cy="1280160"/>
          </a:xfrm>
          <a:solidFill>
            <a:schemeClr val="accent6"/>
          </a:solidFill>
        </p:spPr>
        <p:txBody>
          <a:bodyPr lIns="137160" tIns="91440" rIns="137160" bIns="91440"/>
          <a:lstStyle>
            <a:lvl1pPr>
              <a:lnSpc>
                <a:spcPct val="90000"/>
              </a:lnSpc>
              <a:spcBef>
                <a:spcPts val="600"/>
              </a:spcBef>
              <a:spcAft>
                <a:spcPts val="0"/>
              </a:spcAft>
              <a:defRPr sz="1600">
                <a:solidFill>
                  <a:schemeClr val="tx1"/>
                </a:solidFill>
              </a:defRPr>
            </a:lvl1pPr>
            <a:lvl2pPr marL="169863" indent="-169863">
              <a:lnSpc>
                <a:spcPct val="90000"/>
              </a:lnSpc>
              <a:spcBef>
                <a:spcPts val="600"/>
              </a:spcBef>
              <a:spcAft>
                <a:spcPts val="0"/>
              </a:spcAft>
              <a:defRPr sz="1400">
                <a:solidFill>
                  <a:schemeClr val="tx1"/>
                </a:solidFill>
              </a:defRPr>
            </a:lvl2pPr>
          </a:lstStyle>
          <a:p>
            <a:pPr lvl="0"/>
            <a:r>
              <a:rPr lang="en-US"/>
              <a:t>Level 1 text is 16pt Arial, hit return, then tab to get to level 2 — 14pt</a:t>
            </a:r>
          </a:p>
          <a:p>
            <a:pPr lvl="1"/>
            <a:r>
              <a:rPr lang="en-US"/>
              <a:t>Second level</a:t>
            </a:r>
          </a:p>
        </p:txBody>
      </p:sp>
      <p:sp>
        <p:nvSpPr>
          <p:cNvPr id="26" name="Text 3"/>
          <p:cNvSpPr>
            <a:spLocks noGrp="1"/>
          </p:cNvSpPr>
          <p:nvPr>
            <p:ph type="body" sz="quarter" idx="20" hasCustomPrompt="1"/>
          </p:nvPr>
        </p:nvSpPr>
        <p:spPr bwMode="gray">
          <a:xfrm>
            <a:off x="495299" y="4742497"/>
            <a:ext cx="7132320" cy="1280160"/>
          </a:xfrm>
          <a:solidFill>
            <a:schemeClr val="accent6"/>
          </a:solidFill>
        </p:spPr>
        <p:txBody>
          <a:bodyPr lIns="137160" tIns="91440" rIns="137160" bIns="91440"/>
          <a:lstStyle>
            <a:lvl1pPr>
              <a:lnSpc>
                <a:spcPct val="90000"/>
              </a:lnSpc>
              <a:spcBef>
                <a:spcPts val="600"/>
              </a:spcBef>
              <a:spcAft>
                <a:spcPts val="0"/>
              </a:spcAft>
              <a:defRPr sz="1600">
                <a:solidFill>
                  <a:schemeClr val="tx1"/>
                </a:solidFill>
              </a:defRPr>
            </a:lvl1pPr>
            <a:lvl2pPr marL="169863" indent="-169863">
              <a:lnSpc>
                <a:spcPct val="90000"/>
              </a:lnSpc>
              <a:spcBef>
                <a:spcPts val="600"/>
              </a:spcBef>
              <a:spcAft>
                <a:spcPts val="0"/>
              </a:spcAft>
              <a:defRPr sz="1400">
                <a:solidFill>
                  <a:schemeClr val="tx1"/>
                </a:solidFill>
              </a:defRPr>
            </a:lvl2pPr>
          </a:lstStyle>
          <a:p>
            <a:pPr lvl="0"/>
            <a:r>
              <a:rPr lang="en-US"/>
              <a:t>Level 1 text is 16pt Arial, hit return, then tab to get to level 2 — 14pt</a:t>
            </a:r>
          </a:p>
          <a:p>
            <a:pPr lvl="1"/>
            <a:r>
              <a:rPr lang="en-US"/>
              <a:t>Second level</a:t>
            </a:r>
          </a:p>
        </p:txBody>
      </p:sp>
      <p:sp>
        <p:nvSpPr>
          <p:cNvPr id="2" name="Title"/>
          <p:cNvSpPr>
            <a:spLocks noGrp="1"/>
          </p:cNvSpPr>
          <p:nvPr>
            <p:ph type="title" hasCustomPrompt="1"/>
          </p:nvPr>
        </p:nvSpPr>
        <p:spPr bwMode="gray"/>
        <p:txBody>
          <a:bodyPr/>
          <a:lstStyle>
            <a:lvl1pPr>
              <a:defRPr/>
            </a:lvl1pPr>
          </a:lstStyle>
          <a:p>
            <a:r>
              <a:rPr lang="en-US"/>
              <a:t>Objectives</a:t>
            </a:r>
          </a:p>
        </p:txBody>
      </p:sp>
      <p:sp>
        <p:nvSpPr>
          <p:cNvPr id="12" name="Rectangle 11" hidden="1"/>
          <p:cNvSpPr/>
          <p:nvPr>
            <p:custDataLst>
              <p:tags r:id="rId2"/>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err="1">
              <a:latin typeface="Arial" panose="020B0604020202020204" pitchFamily="34" charset="0"/>
            </a:endParaRPr>
          </a:p>
        </p:txBody>
      </p:sp>
      <p:sp>
        <p:nvSpPr>
          <p:cNvPr id="13" name="Rectangle 12" hidden="1"/>
          <p:cNvSpPr/>
          <p:nvPr>
            <p:custDataLst>
              <p:tags r:id="rId3"/>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err="1">
              <a:latin typeface="Arial" panose="020B0604020202020204" pitchFamily="34" charset="0"/>
            </a:endParaRPr>
          </a:p>
        </p:txBody>
      </p:sp>
      <p:sp>
        <p:nvSpPr>
          <p:cNvPr id="14" name="Rectangle 13" hidden="1"/>
          <p:cNvSpPr/>
          <p:nvPr>
            <p:custDataLst>
              <p:tags r:id="rId4"/>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err="1">
              <a:latin typeface="Arial" panose="020B0604020202020204" pitchFamily="34" charset="0"/>
            </a:endParaRPr>
          </a:p>
        </p:txBody>
      </p:sp>
      <p:sp>
        <p:nvSpPr>
          <p:cNvPr id="15" name="Rectangle 14" hidden="1"/>
          <p:cNvSpPr/>
          <p:nvPr>
            <p:custDataLst>
              <p:tags r:id="rId5"/>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err="1">
              <a:latin typeface="Arial" panose="020B0604020202020204" pitchFamily="34" charset="0"/>
            </a:endParaRPr>
          </a:p>
        </p:txBody>
      </p:sp>
      <p:sp>
        <p:nvSpPr>
          <p:cNvPr id="3" name="Date Placeholder 2"/>
          <p:cNvSpPr>
            <a:spLocks noGrp="1"/>
          </p:cNvSpPr>
          <p:nvPr>
            <p:ph type="dt" sz="half" idx="22"/>
          </p:nvPr>
        </p:nvSpPr>
        <p:spPr bwMode="gray"/>
        <p:txBody>
          <a:bodyPr/>
          <a:lstStyle/>
          <a:p>
            <a:fld id="{A2F0FB07-DE33-4F2E-A38A-914E4AF18D6C}" type="datetime1">
              <a:rPr lang="en-US" smtClean="0"/>
              <a:t>5/17/2023</a:t>
            </a:fld>
            <a:endParaRPr lang="en-US"/>
          </a:p>
        </p:txBody>
      </p:sp>
      <p:sp>
        <p:nvSpPr>
          <p:cNvPr id="10" name="Slide Number Placeholder 9"/>
          <p:cNvSpPr>
            <a:spLocks noGrp="1"/>
          </p:cNvSpPr>
          <p:nvPr>
            <p:ph type="sldNum" sz="quarter" idx="24"/>
          </p:nvPr>
        </p:nvSpPr>
        <p:spPr bwMode="gray"/>
        <p:txBody>
          <a:bodyPr/>
          <a:lstStyle/>
          <a:p>
            <a:fld id="{901F1369-4AEB-4520-96C0-9F78886180C1}" type="slidenum">
              <a:rPr lang="en-US" smtClean="0"/>
              <a:pPr/>
              <a:t>‹#›</a:t>
            </a:fld>
            <a:endParaRPr lang="en-US"/>
          </a:p>
        </p:txBody>
      </p:sp>
      <p:sp>
        <p:nvSpPr>
          <p:cNvPr id="17" name="Footer Placeholder 14">
            <a:extLst>
              <a:ext uri="{FF2B5EF4-FFF2-40B4-BE49-F238E27FC236}">
                <a16:creationId xmlns:a16="http://schemas.microsoft.com/office/drawing/2014/main" id="{C15634A4-816A-46E3-AC3C-30F1E1A6DBFF}"/>
              </a:ext>
            </a:extLst>
          </p:cNvPr>
          <p:cNvSpPr>
            <a:spLocks noGrp="1"/>
          </p:cNvSpPr>
          <p:nvPr>
            <p:ph type="ftr" sz="quarter" idx="11"/>
          </p:nvPr>
        </p:nvSpPr>
        <p:spPr bwMode="gray">
          <a:xfrm>
            <a:off x="3486259" y="6532532"/>
            <a:ext cx="5219483" cy="123111"/>
          </a:xfrm>
        </p:spPr>
        <p:txBody>
          <a:bodyPr/>
          <a:lstStyle/>
          <a:p>
            <a:pPr algn="r"/>
            <a:r>
              <a:rPr lang="en-US"/>
              <a:t>.</a:t>
            </a:r>
          </a:p>
        </p:txBody>
      </p:sp>
    </p:spTree>
    <p:custDataLst>
      <p:tags r:id="rId1"/>
    </p:custDataLst>
    <p:extLst>
      <p:ext uri="{BB962C8B-B14F-4D97-AF65-F5344CB8AC3E}">
        <p14:creationId xmlns:p14="http://schemas.microsoft.com/office/powerpoint/2010/main" val="3453085728"/>
      </p:ext>
    </p:extLst>
  </p:cSld>
  <p:clrMapOvr>
    <a:masterClrMapping/>
  </p:clrMapOvr>
  <p:extLst>
    <p:ext uri="{DCECCB84-F9BA-43D5-87BE-67443E8EF086}">
      <p15:sldGuideLst xmlns:p15="http://schemas.microsoft.com/office/powerpoint/2012/main">
        <p15:guide id="1" pos="4808">
          <p15:clr>
            <a:srgbClr val="FFC000"/>
          </p15:clr>
        </p15:guide>
        <p15:guide id="2" pos="4976">
          <p15:clr>
            <a:srgbClr val="FFC000"/>
          </p15:clr>
        </p15:guide>
        <p15:guide id="3" orient="horz" pos="664">
          <p15:clr>
            <a:srgbClr val="FFC000"/>
          </p15:clr>
        </p15:guide>
        <p15:guide id="4" orient="horz" pos="3792">
          <p15:clr>
            <a:srgbClr val="C35EA4"/>
          </p15:clr>
        </p15:guide>
        <p15:guide id="5" orient="horz" pos="720">
          <p15:clr>
            <a:srgbClr val="FFC00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cxnSp>
        <p:nvCxnSpPr>
          <p:cNvPr id="10" name="Orange 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
        <p:nvSpPr>
          <p:cNvPr id="11" name="TextBox 1">
            <a:extLst>
              <a:ext uri="{FF2B5EF4-FFF2-40B4-BE49-F238E27FC236}">
                <a16:creationId xmlns:a16="http://schemas.microsoft.com/office/drawing/2014/main" id="{43EA1280-EBAC-4C3E-A925-EA7813219784}"/>
              </a:ext>
            </a:extLst>
          </p:cNvPr>
          <p:cNvSpPr txBox="1"/>
          <p:nvPr/>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Covers</a:t>
            </a:r>
          </a:p>
        </p:txBody>
      </p:sp>
    </p:spTree>
    <p:custDataLst>
      <p:tags r:id="rId1"/>
    </p:custDataLst>
    <p:extLst>
      <p:ext uri="{BB962C8B-B14F-4D97-AF65-F5344CB8AC3E}">
        <p14:creationId xmlns:p14="http://schemas.microsoft.com/office/powerpoint/2010/main" val="42353382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p:cSld name="Cover 03">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5/17/2023</a:t>
            </a:fld>
            <a:endParaRPr lang="en-US" dirty="0"/>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dirty="0"/>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dirty="0"/>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2" name="Picture 11">
            <a:extLst>
              <a:ext uri="{FF2B5EF4-FFF2-40B4-BE49-F238E27FC236}">
                <a16:creationId xmlns:a16="http://schemas.microsoft.com/office/drawing/2014/main" id="{12FF9B2B-62EB-453D-883A-F3D1C5D129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6016749" y="0"/>
            <a:ext cx="6175248" cy="6858000"/>
          </a:xfrm>
          <a:prstGeom prst="rect">
            <a:avLst/>
          </a:prstGeom>
        </p:spPr>
      </p:pic>
    </p:spTree>
    <p:extLst>
      <p:ext uri="{BB962C8B-B14F-4D97-AF65-F5344CB8AC3E}">
        <p14:creationId xmlns:p14="http://schemas.microsoft.com/office/powerpoint/2010/main" val="4202731653"/>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Section headers</a:t>
            </a:r>
          </a:p>
        </p:txBody>
      </p:sp>
      <p:cxnSp>
        <p:nvCxnSpPr>
          <p:cNvPr id="4" name="Orange 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0056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596767-35D2-476A-9A6C-441191291665}" type="datetimeFigureOut">
              <a:rPr lang="en-US" smtClean="0"/>
              <a:t>5/17/2023</a:t>
            </a:fld>
            <a:endParaRPr lang="en-US"/>
          </a:p>
        </p:txBody>
      </p:sp>
      <p:sp>
        <p:nvSpPr>
          <p:cNvPr id="4" name="Footer Placeholder 3"/>
          <p:cNvSpPr>
            <a:spLocks noGrp="1"/>
          </p:cNvSpPr>
          <p:nvPr>
            <p:ph type="ftr" sz="quarter" idx="11"/>
          </p:nvPr>
        </p:nvSpPr>
        <p:spPr/>
        <p:txBody>
          <a:bodyPr/>
          <a:lstStyle/>
          <a:p>
            <a:endParaRPr lang="en-US"/>
          </a:p>
        </p:txBody>
      </p:sp>
      <p:sp>
        <p:nvSpPr>
          <p:cNvPr id="6" name="TextBox 5">
            <a:extLst>
              <a:ext uri="{FF2B5EF4-FFF2-40B4-BE49-F238E27FC236}">
                <a16:creationId xmlns:a16="http://schemas.microsoft.com/office/drawing/2014/main" id="{530708BC-35D5-4464-BDBE-660EBC587A2D}"/>
              </a:ext>
            </a:extLst>
          </p:cNvPr>
          <p:cNvSpPr txBox="1"/>
          <p:nvPr/>
        </p:nvSpPr>
        <p:spPr>
          <a:xfrm>
            <a:off x="0" y="5855711"/>
            <a:ext cx="12192000" cy="100584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wrap="square" rtlCol="0">
            <a:spAutoFit/>
          </a:bodyPr>
          <a:lstStyle/>
          <a:p>
            <a:endParaRPr lang="en-US" dirty="0"/>
          </a:p>
        </p:txBody>
      </p:sp>
    </p:spTree>
    <p:extLst>
      <p:ext uri="{BB962C8B-B14F-4D97-AF65-F5344CB8AC3E}">
        <p14:creationId xmlns:p14="http://schemas.microsoft.com/office/powerpoint/2010/main" val="216621224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8BFB956A-C3EE-4CEE-8CC6-BB9E3DB82FC2}" type="datetime1">
              <a:rPr lang="en-US" smtClean="0"/>
              <a:t>5/17/2023</a:t>
            </a:fld>
            <a:endParaRPr lang="en-US" dirty="0"/>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dirty="0"/>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dirty="0"/>
              <a:t>Section title; Arial 55pt, sentence case</a:t>
            </a:r>
          </a:p>
        </p:txBody>
      </p:sp>
    </p:spTree>
    <p:custDataLst>
      <p:tags r:id="rId1"/>
    </p:custDataLst>
    <p:extLst>
      <p:ext uri="{BB962C8B-B14F-4D97-AF65-F5344CB8AC3E}">
        <p14:creationId xmlns:p14="http://schemas.microsoft.com/office/powerpoint/2010/main" val="25032498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6">
          <p15:clr>
            <a:srgbClr val="FBAE40"/>
          </p15:clr>
        </p15:guide>
        <p15:guide id="3" orient="horz" pos="2505">
          <p15:clr>
            <a:srgbClr val="FBAE40"/>
          </p15:clr>
        </p15:guide>
        <p15:guide id="4" orient="horz" pos="2679">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53CF638C-039E-4A48-A8EB-E2D0262E67A1}" type="datetime1">
              <a:rPr lang="en-US" smtClean="0"/>
              <a:t>5/17/2023</a:t>
            </a:fld>
            <a:endParaRPr lang="en-US" dirty="0"/>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dirty="0"/>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dirty="0"/>
              <a:t>Section title; Arial 55pt, sentence case</a:t>
            </a:r>
          </a:p>
        </p:txBody>
      </p:sp>
    </p:spTree>
    <p:extLst>
      <p:ext uri="{BB962C8B-B14F-4D97-AF65-F5344CB8AC3E}">
        <p14:creationId xmlns:p14="http://schemas.microsoft.com/office/powerpoint/2010/main" val="6149642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7">
          <p15:clr>
            <a:srgbClr val="FBAE40"/>
          </p15:clr>
        </p15:guide>
        <p15:guide id="3" orient="horz" pos="2505">
          <p15:clr>
            <a:srgbClr val="FBAE40"/>
          </p15:clr>
        </p15:guide>
        <p15:guide id="4" orient="horz" pos="2679">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Standard layouts</a:t>
            </a:r>
          </a:p>
        </p:txBody>
      </p:sp>
      <p:cxnSp>
        <p:nvCxnSpPr>
          <p:cNvPr id="4" name="Orange 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635777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6017203D-7AF0-48CF-9AA1-1400585FFB1C}" type="datetime1">
              <a:rPr lang="en-US" smtClean="0"/>
              <a:t>5/17/2023</a:t>
            </a:fld>
            <a:endParaRPr lang="en-US" dirty="0"/>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p:txBody>
          <a:bodyPr/>
          <a:lstStyle/>
          <a:p>
            <a:fld id="{03805D93-7D4B-4CBC-BABC-3A8AC08CB7F4}" type="slidenum">
              <a:rPr lang="en-US" smtClean="0"/>
              <a:t>‹#›</a:t>
            </a:fld>
            <a:endParaRPr lang="en-US" dirty="0"/>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p:txBody>
          <a:bodyPr/>
          <a:lstStyle>
            <a:lvl1pPr>
              <a:defRPr/>
            </a:lvl1pPr>
          </a:lstStyle>
          <a:p>
            <a:r>
              <a:rPr lang="en-US" dirty="0"/>
              <a:t>Slide title; Arial 22pt bold, sentence case (1 line)</a:t>
            </a:r>
          </a:p>
        </p:txBody>
      </p:sp>
    </p:spTree>
    <p:custDataLst>
      <p:tags r:id="rId1"/>
    </p:custDataLst>
    <p:extLst>
      <p:ext uri="{BB962C8B-B14F-4D97-AF65-F5344CB8AC3E}">
        <p14:creationId xmlns:p14="http://schemas.microsoft.com/office/powerpoint/2010/main" val="2473081560"/>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5/17/2023</a:t>
            </a:fld>
            <a:endParaRPr lang="en-US" dirty="0"/>
          </a:p>
        </p:txBody>
      </p:sp>
      <p:sp>
        <p:nvSpPr>
          <p:cNvPr id="5" name="Slide Number Placeholder 4" hidden="1">
            <a:extLst>
              <a:ext uri="{FF2B5EF4-FFF2-40B4-BE49-F238E27FC236}">
                <a16:creationId xmlns:a16="http://schemas.microsoft.com/office/drawing/2014/main" id="{CFBBDC95-8D51-42CB-B4C0-9B8E3C030FAA}"/>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20A558EA-9255-4DE1-B9D1-B0557684C783}"/>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8" name="Subtitle placeholder">
            <a:extLst>
              <a:ext uri="{FF2B5EF4-FFF2-40B4-BE49-F238E27FC236}">
                <a16:creationId xmlns:a16="http://schemas.microsoft.com/office/drawing/2014/main" id="{760BD2C6-F5E4-43C7-9A69-D1113FFABFA9}"/>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dirty="0"/>
              <a:t>Slide subtitle; Arial 17.5pt bold, sentence case (1 line)</a:t>
            </a:r>
          </a:p>
        </p:txBody>
      </p:sp>
      <p:sp>
        <p:nvSpPr>
          <p:cNvPr id="2" name="Title 1">
            <a:extLst>
              <a:ext uri="{FF2B5EF4-FFF2-40B4-BE49-F238E27FC236}">
                <a16:creationId xmlns:a16="http://schemas.microsoft.com/office/drawing/2014/main" id="{70871777-1CC4-46CB-8EB7-B1DE3217D445}"/>
              </a:ext>
            </a:extLst>
          </p:cNvPr>
          <p:cNvSpPr>
            <a:spLocks noGrp="1"/>
          </p:cNvSpPr>
          <p:nvPr>
            <p:ph type="title" hasCustomPrompt="1"/>
          </p:nvPr>
        </p:nvSpPr>
        <p:spPr bwMode="gray"/>
        <p:txBody>
          <a:bodyPr/>
          <a:lstStyle>
            <a:lvl1pPr>
              <a:defRPr/>
            </a:lvl1pPr>
          </a:lstStyle>
          <a:p>
            <a:r>
              <a:rPr lang="en-US" dirty="0"/>
              <a:t>Slide title; Arial 22pt bold, sentence case (1 line)</a:t>
            </a:r>
          </a:p>
        </p:txBody>
      </p:sp>
    </p:spTree>
    <p:extLst>
      <p:ext uri="{BB962C8B-B14F-4D97-AF65-F5344CB8AC3E}">
        <p14:creationId xmlns:p14="http://schemas.microsoft.com/office/powerpoint/2010/main" val="2383405713"/>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p:txBody>
          <a:bodyPr/>
          <a:lstStyle/>
          <a:p>
            <a:fld id="{C9C2E934-DCF6-42A5-85FE-8C1CB869FF21}" type="datetime1">
              <a:rPr lang="en-US" smtClean="0"/>
              <a:t>5/17/2023</a:t>
            </a:fld>
            <a:endParaRPr lang="en-US" dirty="0"/>
          </a:p>
        </p:txBody>
      </p:sp>
      <p:sp>
        <p:nvSpPr>
          <p:cNvPr id="8" name="Slide Number Placeholder 7" hidden="1">
            <a:extLst>
              <a:ext uri="{FF2B5EF4-FFF2-40B4-BE49-F238E27FC236}">
                <a16:creationId xmlns:a16="http://schemas.microsoft.com/office/drawing/2014/main" id="{8B45D769-A041-452F-B2B9-DCBF82634579}"/>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2F19E74A-0080-4967-9833-9ACB7226DDE7}"/>
              </a:ext>
            </a:extLst>
          </p:cNvPr>
          <p:cNvSpPr>
            <a:spLocks noGrp="1"/>
          </p:cNvSpPr>
          <p:nvPr>
            <p:ph type="ftr" sz="quarter" idx="11"/>
          </p:nvPr>
        </p:nvSpPr>
        <p:spPr/>
        <p:txBody>
          <a:bodyPr/>
          <a:lstStyle/>
          <a:p>
            <a:r>
              <a:rPr lang="en-US" dirty="0"/>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609398"/>
          </a:xfrm>
        </p:spPr>
        <p:txBody>
          <a:bodyPr/>
          <a:lstStyle>
            <a:lvl1pPr>
              <a:defRPr/>
            </a:lvl1pPr>
          </a:lstStyle>
          <a:p>
            <a:r>
              <a:rPr lang="en-US" dirty="0"/>
              <a:t>Slide title; Arial 22pt bold, sentence case. This layout accommodates a slide title that extends downward to a second line (max. 2 lines).</a:t>
            </a:r>
          </a:p>
        </p:txBody>
      </p:sp>
    </p:spTree>
    <p:extLst>
      <p:ext uri="{BB962C8B-B14F-4D97-AF65-F5344CB8AC3E}">
        <p14:creationId xmlns:p14="http://schemas.microsoft.com/office/powerpoint/2010/main" val="860075393"/>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1016">
          <p15:clr>
            <a:srgbClr val="FBAE40"/>
          </p15:clr>
        </p15:guide>
        <p15:guide id="4" orient="horz" pos="344">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91B49150-1D91-41AC-9706-7B003B9B505B}" type="datetime1">
              <a:rPr lang="en-US" smtClean="0"/>
              <a:t>5/17/2023</a:t>
            </a:fld>
            <a:endParaRPr lang="en-US" dirty="0"/>
          </a:p>
        </p:txBody>
      </p:sp>
      <p:sp>
        <p:nvSpPr>
          <p:cNvPr id="6" name="Slide Number Placeholder 5" hidden="1">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5" name="Footer Placeholder 4" hidden="1">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dirty="0"/>
              <a:t>Slide title; Arial 22pt bold, sentence case (1 line)</a:t>
            </a:r>
          </a:p>
        </p:txBody>
      </p:sp>
    </p:spTree>
    <p:extLst>
      <p:ext uri="{BB962C8B-B14F-4D97-AF65-F5344CB8AC3E}">
        <p14:creationId xmlns:p14="http://schemas.microsoft.com/office/powerpoint/2010/main" val="2048081339"/>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792">
          <p15:clr>
            <a:srgbClr val="FBAE40"/>
          </p15:clr>
        </p15:guide>
        <p15:guide id="3" orient="horz" pos="344">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p:txBody>
          <a:bodyPr/>
          <a:lstStyle/>
          <a:p>
            <a:fld id="{0979BA85-8310-4250-AB3A-A97C30E154CC}" type="datetime1">
              <a:rPr lang="en-US" smtClean="0"/>
              <a:t>5/17/2023</a:t>
            </a:fld>
            <a:endParaRPr lang="en-US" dirty="0"/>
          </a:p>
        </p:txBody>
      </p:sp>
      <p:sp>
        <p:nvSpPr>
          <p:cNvPr id="4" name="Slide Number Placeholder 3" hidden="1">
            <a:extLst>
              <a:ext uri="{FF2B5EF4-FFF2-40B4-BE49-F238E27FC236}">
                <a16:creationId xmlns:a16="http://schemas.microsoft.com/office/drawing/2014/main" id="{7F8E785F-27DE-459F-AC73-FAA76F4C475F}"/>
              </a:ext>
            </a:extLst>
          </p:cNvPr>
          <p:cNvSpPr>
            <a:spLocks noGrp="1"/>
          </p:cNvSpPr>
          <p:nvPr>
            <p:ph type="sldNum" sz="quarter" idx="12"/>
          </p:nvPr>
        </p:nvSpPr>
        <p:spPr/>
        <p:txBody>
          <a:bodyPr/>
          <a:lstStyle/>
          <a:p>
            <a:fld id="{03805D93-7D4B-4CBC-BABC-3A8AC08CB7F4}" type="slidenum">
              <a:rPr lang="en-US" smtClean="0"/>
              <a:t>‹#›</a:t>
            </a:fld>
            <a:endParaRPr lang="en-US" dirty="0"/>
          </a:p>
        </p:txBody>
      </p:sp>
      <p:sp>
        <p:nvSpPr>
          <p:cNvPr id="3" name="Footer Placeholder 2" hidden="1">
            <a:extLst>
              <a:ext uri="{FF2B5EF4-FFF2-40B4-BE49-F238E27FC236}">
                <a16:creationId xmlns:a16="http://schemas.microsoft.com/office/drawing/2014/main" id="{D820AF22-0BC8-4D54-AFFC-11C9299ACFC0}"/>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Tree>
    <p:custDataLst>
      <p:tags r:id="rId1"/>
    </p:custDataLst>
    <p:extLst>
      <p:ext uri="{BB962C8B-B14F-4D97-AF65-F5344CB8AC3E}">
        <p14:creationId xmlns:p14="http://schemas.microsoft.com/office/powerpoint/2010/main" val="3232555672"/>
      </p:ext>
    </p:extLst>
  </p:cSld>
  <p:clrMapOvr>
    <a:masterClrMapping/>
  </p:clrMapOvr>
  <p:extLst>
    <p:ext uri="{DCECCB84-F9BA-43D5-87BE-67443E8EF086}">
      <p15:sldGuideLst xmlns:p15="http://schemas.microsoft.com/office/powerpoint/2012/main">
        <p15:guide id="1" orient="horz" pos="3776">
          <p15:clr>
            <a:srgbClr val="FBAE40"/>
          </p15:clr>
        </p15:guide>
        <p15:guide id="4" orient="horz" pos="344">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Quotes/</a:t>
            </a:r>
            <a:br>
              <a:rPr lang="en-US" sz="15000" b="1" dirty="0">
                <a:solidFill>
                  <a:schemeClr val="bg1"/>
                </a:solidFill>
              </a:rPr>
            </a:br>
            <a:r>
              <a:rPr lang="en-US" sz="15000" b="1" dirty="0">
                <a:solidFill>
                  <a:schemeClr val="bg1"/>
                </a:solidFill>
              </a:rPr>
              <a:t>facts</a:t>
            </a:r>
          </a:p>
        </p:txBody>
      </p:sp>
      <p:cxnSp>
        <p:nvCxnSpPr>
          <p:cNvPr id="4" name="Orange 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12213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5/17/2023</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dirty="0"/>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title, Arial 12pt</a:t>
            </a:r>
          </a:p>
        </p:txBody>
      </p:sp>
    </p:spTree>
    <p:extLst>
      <p:ext uri="{BB962C8B-B14F-4D97-AF65-F5344CB8AC3E}">
        <p14:creationId xmlns:p14="http://schemas.microsoft.com/office/powerpoint/2010/main" val="174039044"/>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60150A-6B13-4DE2-99E9-0756B3B03AEC}"/>
              </a:ext>
            </a:extLst>
          </p:cNvPr>
          <p:cNvSpPr txBox="1"/>
          <p:nvPr/>
        </p:nvSpPr>
        <p:spPr>
          <a:xfrm>
            <a:off x="0" y="5799667"/>
            <a:ext cx="12192000" cy="1060831"/>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wrap="square" rtlCol="0">
            <a:spAutoFit/>
          </a:bodyPr>
          <a:lstStyle/>
          <a:p>
            <a:endParaRPr lang="en-US" dirty="0"/>
          </a:p>
        </p:txBody>
      </p:sp>
    </p:spTree>
    <p:extLst>
      <p:ext uri="{BB962C8B-B14F-4D97-AF65-F5344CB8AC3E}">
        <p14:creationId xmlns:p14="http://schemas.microsoft.com/office/powerpoint/2010/main" val="216670320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Quote with Photo">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5/17/2023</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dirty="0"/>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accent6"/>
                </a:solidFill>
              </a:defRPr>
            </a:lvl1pPr>
          </a:lstStyle>
          <a:p>
            <a:r>
              <a:rPr lang="en-US" dirty="0"/>
              <a:t>Insert attribution photo</a:t>
            </a:r>
          </a:p>
        </p:txBody>
      </p:sp>
    </p:spTree>
    <p:extLst>
      <p:ext uri="{BB962C8B-B14F-4D97-AF65-F5344CB8AC3E}">
        <p14:creationId xmlns:p14="http://schemas.microsoft.com/office/powerpoint/2010/main" val="96963662"/>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Quote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5/17/2023</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dirty="0"/>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title, Arial 12pt</a:t>
            </a:r>
          </a:p>
        </p:txBody>
      </p:sp>
    </p:spTree>
    <p:extLst>
      <p:ext uri="{BB962C8B-B14F-4D97-AF65-F5344CB8AC3E}">
        <p14:creationId xmlns:p14="http://schemas.microsoft.com/office/powerpoint/2010/main" val="4101125170"/>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Quote with Photo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5/17/2023</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dirty="0"/>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tx1"/>
                </a:solidFill>
              </a:defRPr>
            </a:lvl1pPr>
          </a:lstStyle>
          <a:p>
            <a:r>
              <a:rPr lang="en-US" dirty="0"/>
              <a:t>Insert attribution photo</a:t>
            </a:r>
          </a:p>
        </p:txBody>
      </p:sp>
    </p:spTree>
    <p:extLst>
      <p:ext uri="{BB962C8B-B14F-4D97-AF65-F5344CB8AC3E}">
        <p14:creationId xmlns:p14="http://schemas.microsoft.com/office/powerpoint/2010/main" val="705233111"/>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Big Fact">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5/17/2023</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3924300" y="2446003"/>
            <a:ext cx="4343400" cy="1231106"/>
          </a:xfrm>
        </p:spPr>
        <p:txBody>
          <a:bodyPr wrap="square" anchor="b">
            <a:spAutoFit/>
          </a:bodyPr>
          <a:lstStyle>
            <a:lvl1pPr algn="ctr">
              <a:spcBef>
                <a:spcPts val="0"/>
              </a:spcBef>
              <a:defRPr sz="8000" b="1">
                <a:solidFill>
                  <a:schemeClr val="accent6"/>
                </a:solidFill>
              </a:defRPr>
            </a:lvl1pPr>
          </a:lstStyle>
          <a:p>
            <a:pPr lvl="0"/>
            <a:r>
              <a:rPr lang="en-US" dirty="0"/>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3924300" y="3708424"/>
            <a:ext cx="4343400" cy="230832"/>
          </a:xfrm>
        </p:spPr>
        <p:txBody>
          <a:bodyPr>
            <a:spAutoFit/>
          </a:bodyPr>
          <a:lstStyle>
            <a:lvl1pPr algn="ctr">
              <a:defRPr sz="1500"/>
            </a:lvl1pPr>
          </a:lstStyle>
          <a:p>
            <a:pPr lvl="0"/>
            <a:r>
              <a:rPr lang="en-US" dirty="0"/>
              <a:t>Context about fact</a:t>
            </a:r>
          </a:p>
        </p:txBody>
      </p:sp>
    </p:spTree>
    <p:extLst>
      <p:ext uri="{BB962C8B-B14F-4D97-AF65-F5344CB8AC3E}">
        <p14:creationId xmlns:p14="http://schemas.microsoft.com/office/powerpoint/2010/main" val="3366562399"/>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Big Fact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5/17/2023</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521502" y="2446003"/>
            <a:ext cx="4343400" cy="1231106"/>
          </a:xfrm>
        </p:spPr>
        <p:txBody>
          <a:bodyPr wrap="square" anchor="b">
            <a:spAutoFit/>
          </a:bodyPr>
          <a:lstStyle>
            <a:lvl1pPr algn="ctr">
              <a:spcBef>
                <a:spcPts val="0"/>
              </a:spcBef>
              <a:defRPr sz="8000" b="1">
                <a:solidFill>
                  <a:schemeClr val="accent6"/>
                </a:solidFill>
              </a:defRPr>
            </a:lvl1pPr>
          </a:lstStyle>
          <a:p>
            <a:pPr lvl="0"/>
            <a:r>
              <a:rPr lang="en-US" dirty="0"/>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521502" y="3708424"/>
            <a:ext cx="4343400" cy="230832"/>
          </a:xfrm>
        </p:spPr>
        <p:txBody>
          <a:bodyPr>
            <a:spAutoFit/>
          </a:bodyPr>
          <a:lstStyle>
            <a:lvl1pPr algn="ctr">
              <a:defRPr sz="1500"/>
            </a:lvl1pPr>
          </a:lstStyle>
          <a:p>
            <a:pPr lvl="0"/>
            <a:r>
              <a:rPr lang="en-US" dirty="0"/>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6330863" y="2446003"/>
            <a:ext cx="4343400" cy="1231106"/>
          </a:xfrm>
        </p:spPr>
        <p:txBody>
          <a:bodyPr wrap="square" anchor="b">
            <a:spAutoFit/>
          </a:bodyPr>
          <a:lstStyle>
            <a:lvl1pPr algn="ctr">
              <a:spcBef>
                <a:spcPts val="0"/>
              </a:spcBef>
              <a:defRPr sz="8000" b="1">
                <a:solidFill>
                  <a:schemeClr val="accent6"/>
                </a:solidFill>
              </a:defRPr>
            </a:lvl1pPr>
          </a:lstStyle>
          <a:p>
            <a:pPr lvl="0"/>
            <a:r>
              <a:rPr lang="en-US" dirty="0"/>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6330863" y="3708424"/>
            <a:ext cx="4343400" cy="230832"/>
          </a:xfrm>
        </p:spPr>
        <p:txBody>
          <a:bodyPr>
            <a:spAutoFit/>
          </a:bodyPr>
          <a:lstStyle>
            <a:lvl1pPr algn="ctr">
              <a:defRPr sz="1500"/>
            </a:lvl1pPr>
          </a:lstStyle>
          <a:p>
            <a:pPr lvl="0"/>
            <a:r>
              <a:rPr lang="en-US" dirty="0"/>
              <a:t>Context about fact</a:t>
            </a:r>
          </a:p>
        </p:txBody>
      </p:sp>
    </p:spTree>
    <p:extLst>
      <p:ext uri="{BB962C8B-B14F-4D97-AF65-F5344CB8AC3E}">
        <p14:creationId xmlns:p14="http://schemas.microsoft.com/office/powerpoint/2010/main" val="423898604"/>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Closing</a:t>
            </a:r>
          </a:p>
        </p:txBody>
      </p:sp>
      <p:cxnSp>
        <p:nvCxnSpPr>
          <p:cNvPr id="4" name="Orange 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017774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p:nvSpPr>
        <p:spPr bwMode="gray">
          <a:xfrm>
            <a:off x="184404" y="182880"/>
            <a:ext cx="11823192" cy="6492240"/>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sp>
        <p:nvSpPr>
          <p:cNvPr id="14" name="Boilerplate">
            <a:extLst>
              <a:ext uri="{FF2B5EF4-FFF2-40B4-BE49-F238E27FC236}">
                <a16:creationId xmlns:a16="http://schemas.microsoft.com/office/drawing/2014/main" id="{9EB9C69C-A308-416E-9EF4-CDCBABF60D86}"/>
              </a:ext>
            </a:extLst>
          </p:cNvPr>
          <p:cNvSpPr txBox="1"/>
          <p:nvPr/>
        </p:nvSpPr>
        <p:spPr bwMode="gray">
          <a:xfrm>
            <a:off x="3818873" y="5837129"/>
            <a:ext cx="4554255" cy="507831"/>
          </a:xfrm>
          <a:prstGeom prst="rect">
            <a:avLst/>
          </a:prstGeom>
          <a:noFill/>
        </p:spPr>
        <p:txBody>
          <a:bodyPr vert="horz" wrap="square" lIns="0" tIns="0" rIns="0" bIns="0" rtlCol="0">
            <a:spAutoFit/>
          </a:bodyPr>
          <a:lstStyle/>
          <a:p>
            <a:pPr algn="ctr">
              <a:spcBef>
                <a:spcPts val="600"/>
              </a:spcBef>
            </a:pPr>
            <a:r>
              <a:rPr lang="en-US" sz="700" b="0" i="0" u="none" baseline="0" dirty="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dirty="0">
                <a:solidFill>
                  <a:schemeClr val="tx1"/>
                </a:solidFill>
                <a:latin typeface="+mn-lt"/>
              </a:rPr>
              <a:t>© 2022 Optum, Inc. All rights reserved. </a:t>
            </a:r>
          </a:p>
        </p:txBody>
      </p:sp>
      <p:pic>
        <p:nvPicPr>
          <p:cNvPr id="6" name="Optum logo" descr="Optum logo">
            <a:extLst>
              <a:ext uri="{FF2B5EF4-FFF2-40B4-BE49-F238E27FC236}">
                <a16:creationId xmlns:a16="http://schemas.microsoft.com/office/drawing/2014/main" id="{89BF741E-7372-4DA5-9FBB-22AB498402A5}"/>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051941" y="2837147"/>
            <a:ext cx="4088119" cy="1183707"/>
          </a:xfrm>
          <a:prstGeom prst="rect">
            <a:avLst/>
          </a:prstGeom>
        </p:spPr>
      </p:pic>
    </p:spTree>
    <p:extLst>
      <p:ext uri="{BB962C8B-B14F-4D97-AF65-F5344CB8AC3E}">
        <p14:creationId xmlns:p14="http://schemas.microsoft.com/office/powerpoint/2010/main" val="363585453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1_3 Row Objectives">
    <p:spTree>
      <p:nvGrpSpPr>
        <p:cNvPr id="1" name=""/>
        <p:cNvGrpSpPr/>
        <p:nvPr/>
      </p:nvGrpSpPr>
      <p:grpSpPr>
        <a:xfrm>
          <a:off x="0" y="0"/>
          <a:ext cx="0" cy="0"/>
          <a:chOff x="0" y="0"/>
          <a:chExt cx="0" cy="0"/>
        </a:xfrm>
      </p:grpSpPr>
      <p:sp>
        <p:nvSpPr>
          <p:cNvPr id="9" name="Text 1"/>
          <p:cNvSpPr>
            <a:spLocks noGrp="1"/>
          </p:cNvSpPr>
          <p:nvPr>
            <p:ph type="body" sz="quarter" idx="18" hasCustomPrompt="1"/>
          </p:nvPr>
        </p:nvSpPr>
        <p:spPr bwMode="gray">
          <a:xfrm>
            <a:off x="495299" y="1862137"/>
            <a:ext cx="7132320" cy="1280160"/>
          </a:xfrm>
          <a:solidFill>
            <a:schemeClr val="accent6"/>
          </a:solidFill>
        </p:spPr>
        <p:txBody>
          <a:bodyPr lIns="137160" tIns="91440" rIns="137160" bIns="91440"/>
          <a:lstStyle>
            <a:lvl1pPr>
              <a:lnSpc>
                <a:spcPct val="90000"/>
              </a:lnSpc>
              <a:spcBef>
                <a:spcPts val="600"/>
              </a:spcBef>
              <a:spcAft>
                <a:spcPts val="0"/>
              </a:spcAft>
              <a:defRPr sz="1600">
                <a:solidFill>
                  <a:schemeClr val="tx1"/>
                </a:solidFill>
              </a:defRPr>
            </a:lvl1pPr>
            <a:lvl2pPr marL="169863" indent="-169863">
              <a:lnSpc>
                <a:spcPct val="90000"/>
              </a:lnSpc>
              <a:spcBef>
                <a:spcPts val="600"/>
              </a:spcBef>
              <a:spcAft>
                <a:spcPts val="0"/>
              </a:spcAft>
              <a:defRPr sz="1400">
                <a:solidFill>
                  <a:schemeClr val="tx1"/>
                </a:solidFill>
              </a:defRPr>
            </a:lvl2pPr>
          </a:lstStyle>
          <a:p>
            <a:pPr lvl="0"/>
            <a:r>
              <a:rPr lang="en-US"/>
              <a:t>Level 1 text is 16pt Arial, hit return, then tab to get to level 2 — 14pt</a:t>
            </a:r>
          </a:p>
          <a:p>
            <a:pPr lvl="1"/>
            <a:r>
              <a:rPr lang="en-US"/>
              <a:t>Second level</a:t>
            </a:r>
          </a:p>
        </p:txBody>
      </p:sp>
      <p:sp>
        <p:nvSpPr>
          <p:cNvPr id="25" name="Text 2"/>
          <p:cNvSpPr>
            <a:spLocks noGrp="1"/>
          </p:cNvSpPr>
          <p:nvPr>
            <p:ph type="body" sz="quarter" idx="19" hasCustomPrompt="1"/>
          </p:nvPr>
        </p:nvSpPr>
        <p:spPr bwMode="gray">
          <a:xfrm>
            <a:off x="495299" y="3302317"/>
            <a:ext cx="7132320" cy="1280160"/>
          </a:xfrm>
          <a:solidFill>
            <a:schemeClr val="accent6"/>
          </a:solidFill>
        </p:spPr>
        <p:txBody>
          <a:bodyPr lIns="137160" tIns="91440" rIns="137160" bIns="91440"/>
          <a:lstStyle>
            <a:lvl1pPr>
              <a:lnSpc>
                <a:spcPct val="90000"/>
              </a:lnSpc>
              <a:spcBef>
                <a:spcPts val="600"/>
              </a:spcBef>
              <a:spcAft>
                <a:spcPts val="0"/>
              </a:spcAft>
              <a:defRPr sz="1600">
                <a:solidFill>
                  <a:schemeClr val="tx1"/>
                </a:solidFill>
              </a:defRPr>
            </a:lvl1pPr>
            <a:lvl2pPr marL="169863" indent="-169863">
              <a:lnSpc>
                <a:spcPct val="90000"/>
              </a:lnSpc>
              <a:spcBef>
                <a:spcPts val="600"/>
              </a:spcBef>
              <a:spcAft>
                <a:spcPts val="0"/>
              </a:spcAft>
              <a:defRPr sz="1400">
                <a:solidFill>
                  <a:schemeClr val="tx1"/>
                </a:solidFill>
              </a:defRPr>
            </a:lvl2pPr>
          </a:lstStyle>
          <a:p>
            <a:pPr lvl="0"/>
            <a:r>
              <a:rPr lang="en-US"/>
              <a:t>Level 1 text is 16pt Arial, hit return, then tab to get to level 2 — 14pt</a:t>
            </a:r>
          </a:p>
          <a:p>
            <a:pPr lvl="1"/>
            <a:r>
              <a:rPr lang="en-US"/>
              <a:t>Second level</a:t>
            </a:r>
          </a:p>
        </p:txBody>
      </p:sp>
      <p:sp>
        <p:nvSpPr>
          <p:cNvPr id="26" name="Text 3"/>
          <p:cNvSpPr>
            <a:spLocks noGrp="1"/>
          </p:cNvSpPr>
          <p:nvPr>
            <p:ph type="body" sz="quarter" idx="20" hasCustomPrompt="1"/>
          </p:nvPr>
        </p:nvSpPr>
        <p:spPr bwMode="gray">
          <a:xfrm>
            <a:off x="495299" y="4742497"/>
            <a:ext cx="7132320" cy="1280160"/>
          </a:xfrm>
          <a:solidFill>
            <a:schemeClr val="accent6"/>
          </a:solidFill>
        </p:spPr>
        <p:txBody>
          <a:bodyPr lIns="137160" tIns="91440" rIns="137160" bIns="91440"/>
          <a:lstStyle>
            <a:lvl1pPr>
              <a:lnSpc>
                <a:spcPct val="90000"/>
              </a:lnSpc>
              <a:spcBef>
                <a:spcPts val="600"/>
              </a:spcBef>
              <a:spcAft>
                <a:spcPts val="0"/>
              </a:spcAft>
              <a:defRPr sz="1600">
                <a:solidFill>
                  <a:schemeClr val="tx1"/>
                </a:solidFill>
              </a:defRPr>
            </a:lvl1pPr>
            <a:lvl2pPr marL="169863" indent="-169863">
              <a:lnSpc>
                <a:spcPct val="90000"/>
              </a:lnSpc>
              <a:spcBef>
                <a:spcPts val="600"/>
              </a:spcBef>
              <a:spcAft>
                <a:spcPts val="0"/>
              </a:spcAft>
              <a:defRPr sz="1400">
                <a:solidFill>
                  <a:schemeClr val="tx1"/>
                </a:solidFill>
              </a:defRPr>
            </a:lvl2pPr>
          </a:lstStyle>
          <a:p>
            <a:pPr lvl="0"/>
            <a:r>
              <a:rPr lang="en-US"/>
              <a:t>Level 1 text is 16pt Arial, hit return, then tab to get to level 2 — 14pt</a:t>
            </a:r>
          </a:p>
          <a:p>
            <a:pPr lvl="1"/>
            <a:r>
              <a:rPr lang="en-US"/>
              <a:t>Second level</a:t>
            </a:r>
          </a:p>
        </p:txBody>
      </p:sp>
      <p:sp>
        <p:nvSpPr>
          <p:cNvPr id="2" name="Title"/>
          <p:cNvSpPr>
            <a:spLocks noGrp="1"/>
          </p:cNvSpPr>
          <p:nvPr>
            <p:ph type="title" hasCustomPrompt="1"/>
          </p:nvPr>
        </p:nvSpPr>
        <p:spPr bwMode="gray"/>
        <p:txBody>
          <a:bodyPr/>
          <a:lstStyle>
            <a:lvl1pPr>
              <a:defRPr/>
            </a:lvl1pPr>
          </a:lstStyle>
          <a:p>
            <a:r>
              <a:rPr lang="en-US"/>
              <a:t>Objectives</a:t>
            </a:r>
          </a:p>
        </p:txBody>
      </p:sp>
      <p:sp>
        <p:nvSpPr>
          <p:cNvPr id="12" name="Rectangle 11" hidden="1"/>
          <p:cNvSpPr/>
          <p:nvPr>
            <p:custDataLst>
              <p:tags r:id="rId2"/>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err="1">
              <a:latin typeface="Arial" panose="020B0604020202020204" pitchFamily="34" charset="0"/>
            </a:endParaRPr>
          </a:p>
        </p:txBody>
      </p:sp>
      <p:sp>
        <p:nvSpPr>
          <p:cNvPr id="13" name="Rectangle 12" hidden="1"/>
          <p:cNvSpPr/>
          <p:nvPr>
            <p:custDataLst>
              <p:tags r:id="rId3"/>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err="1">
              <a:latin typeface="Arial" panose="020B0604020202020204" pitchFamily="34" charset="0"/>
            </a:endParaRPr>
          </a:p>
        </p:txBody>
      </p:sp>
      <p:sp>
        <p:nvSpPr>
          <p:cNvPr id="14" name="Rectangle 13" hidden="1"/>
          <p:cNvSpPr/>
          <p:nvPr>
            <p:custDataLst>
              <p:tags r:id="rId4"/>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err="1">
              <a:latin typeface="Arial" panose="020B0604020202020204" pitchFamily="34" charset="0"/>
            </a:endParaRPr>
          </a:p>
        </p:txBody>
      </p:sp>
      <p:sp>
        <p:nvSpPr>
          <p:cNvPr id="15" name="Rectangle 14" hidden="1"/>
          <p:cNvSpPr/>
          <p:nvPr>
            <p:custDataLst>
              <p:tags r:id="rId5"/>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err="1">
              <a:latin typeface="Arial" panose="020B0604020202020204" pitchFamily="34" charset="0"/>
            </a:endParaRPr>
          </a:p>
        </p:txBody>
      </p:sp>
      <p:sp>
        <p:nvSpPr>
          <p:cNvPr id="3" name="Date Placeholder 2"/>
          <p:cNvSpPr>
            <a:spLocks noGrp="1"/>
          </p:cNvSpPr>
          <p:nvPr>
            <p:ph type="dt" sz="half" idx="22"/>
          </p:nvPr>
        </p:nvSpPr>
        <p:spPr bwMode="gray"/>
        <p:txBody>
          <a:bodyPr/>
          <a:lstStyle/>
          <a:p>
            <a:fld id="{A2F0FB07-DE33-4F2E-A38A-914E4AF18D6C}" type="datetime1">
              <a:rPr lang="en-US" smtClean="0"/>
              <a:t>5/17/2023</a:t>
            </a:fld>
            <a:endParaRPr lang="en-US"/>
          </a:p>
        </p:txBody>
      </p:sp>
      <p:sp>
        <p:nvSpPr>
          <p:cNvPr id="10" name="Slide Number Placeholder 9"/>
          <p:cNvSpPr>
            <a:spLocks noGrp="1"/>
          </p:cNvSpPr>
          <p:nvPr>
            <p:ph type="sldNum" sz="quarter" idx="24"/>
          </p:nvPr>
        </p:nvSpPr>
        <p:spPr bwMode="gray"/>
        <p:txBody>
          <a:bodyPr/>
          <a:lstStyle/>
          <a:p>
            <a:fld id="{901F1369-4AEB-4520-96C0-9F78886180C1}" type="slidenum">
              <a:rPr lang="en-US" smtClean="0"/>
              <a:pPr/>
              <a:t>‹#›</a:t>
            </a:fld>
            <a:endParaRPr lang="en-US"/>
          </a:p>
        </p:txBody>
      </p:sp>
      <p:sp>
        <p:nvSpPr>
          <p:cNvPr id="17" name="Footer Placeholder 14">
            <a:extLst>
              <a:ext uri="{FF2B5EF4-FFF2-40B4-BE49-F238E27FC236}">
                <a16:creationId xmlns:a16="http://schemas.microsoft.com/office/drawing/2014/main" id="{C15634A4-816A-46E3-AC3C-30F1E1A6DBFF}"/>
              </a:ext>
            </a:extLst>
          </p:cNvPr>
          <p:cNvSpPr>
            <a:spLocks noGrp="1"/>
          </p:cNvSpPr>
          <p:nvPr>
            <p:ph type="ftr" sz="quarter" idx="11"/>
          </p:nvPr>
        </p:nvSpPr>
        <p:spPr bwMode="gray">
          <a:xfrm>
            <a:off x="3486259" y="6532532"/>
            <a:ext cx="5219483" cy="123111"/>
          </a:xfrm>
        </p:spPr>
        <p:txBody>
          <a:bodyPr/>
          <a:lstStyle/>
          <a:p>
            <a:pPr algn="r"/>
            <a:r>
              <a:rPr lang="en-US"/>
              <a:t>© 2021 Optum, Inc. All rights reserved. Do not distribute or reproduce without express permission from Optum.</a:t>
            </a:r>
          </a:p>
        </p:txBody>
      </p:sp>
    </p:spTree>
    <p:custDataLst>
      <p:tags r:id="rId1"/>
    </p:custDataLst>
    <p:extLst>
      <p:ext uri="{BB962C8B-B14F-4D97-AF65-F5344CB8AC3E}">
        <p14:creationId xmlns:p14="http://schemas.microsoft.com/office/powerpoint/2010/main" val="106571821"/>
      </p:ext>
    </p:extLst>
  </p:cSld>
  <p:clrMapOvr>
    <a:masterClrMapping/>
  </p:clrMapOvr>
  <p:extLst>
    <p:ext uri="{DCECCB84-F9BA-43D5-87BE-67443E8EF086}">
      <p15:sldGuideLst xmlns:p15="http://schemas.microsoft.com/office/powerpoint/2012/main">
        <p15:guide id="1" pos="4808">
          <p15:clr>
            <a:srgbClr val="FFC000"/>
          </p15:clr>
        </p15:guide>
        <p15:guide id="2" pos="4976">
          <p15:clr>
            <a:srgbClr val="FFC000"/>
          </p15:clr>
        </p15:guide>
        <p15:guide id="3" orient="horz" pos="664">
          <p15:clr>
            <a:srgbClr val="FFC000"/>
          </p15:clr>
        </p15:guide>
        <p15:guide id="4" orient="horz" pos="3792">
          <p15:clr>
            <a:srgbClr val="C35EA4"/>
          </p15:clr>
        </p15:guide>
        <p15:guide id="5" orient="horz" pos="720">
          <p15:clr>
            <a:srgbClr val="FFC000"/>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Knowledge Chec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08A41E8-59FC-4E8A-B00F-C93E447E7332}"/>
              </a:ext>
            </a:extLst>
          </p:cNvPr>
          <p:cNvSpPr/>
          <p:nvPr/>
        </p:nvSpPr>
        <p:spPr bwMode="gray">
          <a:xfrm>
            <a:off x="0" y="634575"/>
            <a:ext cx="4556043" cy="6223427"/>
          </a:xfrm>
          <a:prstGeom prst="rect">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sp>
        <p:nvSpPr>
          <p:cNvPr id="14" name="Rectangle 13">
            <a:extLst>
              <a:ext uri="{FF2B5EF4-FFF2-40B4-BE49-F238E27FC236}">
                <a16:creationId xmlns:a16="http://schemas.microsoft.com/office/drawing/2014/main" id="{21EF3D3C-A53C-497F-9FEC-5DCB224BC07B}"/>
              </a:ext>
            </a:extLst>
          </p:cNvPr>
          <p:cNvSpPr/>
          <p:nvPr/>
        </p:nvSpPr>
        <p:spPr bwMode="gray">
          <a:xfrm>
            <a:off x="-1" y="0"/>
            <a:ext cx="12192000" cy="574266"/>
          </a:xfrm>
          <a:prstGeom prst="rect">
            <a:avLst/>
          </a:prstGeom>
          <a:solidFill>
            <a:srgbClr val="FF612B"/>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ctr" anchorCtr="0" forceAA="0" compatLnSpc="1">
            <a:prstTxWarp prst="textNoShape">
              <a:avLst/>
            </a:prstTxWarp>
            <a:noAutofit/>
          </a:bodyPr>
          <a:lstStyle/>
          <a:p>
            <a:pPr algn="l">
              <a:spcBef>
                <a:spcPts val="714"/>
              </a:spcBef>
            </a:pPr>
            <a:r>
              <a:rPr lang="en-US" sz="1714" b="1" dirty="0">
                <a:solidFill>
                  <a:srgbClr val="002677"/>
                </a:solidFill>
              </a:rPr>
              <a:t>KNOWLEDGE CHECK</a:t>
            </a:r>
          </a:p>
        </p:txBody>
      </p:sp>
      <p:sp>
        <p:nvSpPr>
          <p:cNvPr id="17" name="Rectangle 16">
            <a:extLst>
              <a:ext uri="{FF2B5EF4-FFF2-40B4-BE49-F238E27FC236}">
                <a16:creationId xmlns:a16="http://schemas.microsoft.com/office/drawing/2014/main" id="{95AB683F-1B03-4CF0-9271-77221C79D29E}"/>
              </a:ext>
            </a:extLst>
          </p:cNvPr>
          <p:cNvSpPr/>
          <p:nvPr/>
        </p:nvSpPr>
        <p:spPr bwMode="gray">
          <a:xfrm>
            <a:off x="5268289" y="5196281"/>
            <a:ext cx="2863478" cy="1255975"/>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3" name="Date Placeholder 2">
            <a:extLst>
              <a:ext uri="{FF2B5EF4-FFF2-40B4-BE49-F238E27FC236}">
                <a16:creationId xmlns:a16="http://schemas.microsoft.com/office/drawing/2014/main" id="{54EB4538-6CE6-447E-A5A9-CFC83E36F6C7}"/>
              </a:ext>
            </a:extLst>
          </p:cNvPr>
          <p:cNvSpPr>
            <a:spLocks noGrp="1"/>
          </p:cNvSpPr>
          <p:nvPr>
            <p:ph type="dt" sz="half" idx="10"/>
          </p:nvPr>
        </p:nvSpPr>
        <p:spPr bwMode="gray"/>
        <p:txBody>
          <a:bodyPr/>
          <a:lstStyle/>
          <a:p>
            <a:fld id="{4A28ED91-71AE-4378-A5E0-E8FEFDC35CE2}" type="datetime1">
              <a:rPr lang="en-US" smtClean="0"/>
              <a:t>5/17/2023</a:t>
            </a:fld>
            <a:endParaRPr lang="en-US"/>
          </a:p>
        </p:txBody>
      </p:sp>
      <p:sp>
        <p:nvSpPr>
          <p:cNvPr id="4" name="Slide Number Placeholder 3">
            <a:extLst>
              <a:ext uri="{FF2B5EF4-FFF2-40B4-BE49-F238E27FC236}">
                <a16:creationId xmlns:a16="http://schemas.microsoft.com/office/drawing/2014/main" id="{7AF73AB4-C6FE-44F2-A791-6EE2B3D0F27F}"/>
              </a:ext>
            </a:extLst>
          </p:cNvPr>
          <p:cNvSpPr>
            <a:spLocks noGrp="1"/>
          </p:cNvSpPr>
          <p:nvPr>
            <p:ph type="sldNum" sz="quarter" idx="11"/>
          </p:nvPr>
        </p:nvSpPr>
        <p:spPr bwMode="gray"/>
        <p:txBody>
          <a:bodyPr/>
          <a:lstStyle/>
          <a:p>
            <a:fld id="{901F1369-4AEB-4520-96C0-9F78886180C1}" type="slidenum">
              <a:rPr lang="en-US" smtClean="0"/>
              <a:pPr/>
              <a:t>‹#›</a:t>
            </a:fld>
            <a:endParaRPr lang="en-US"/>
          </a:p>
        </p:txBody>
      </p:sp>
      <p:pic>
        <p:nvPicPr>
          <p:cNvPr id="13" name="Graphic 12" descr="Puzzle pieces">
            <a:extLst>
              <a:ext uri="{FF2B5EF4-FFF2-40B4-BE49-F238E27FC236}">
                <a16:creationId xmlns:a16="http://schemas.microsoft.com/office/drawing/2014/main" id="{C6DCBB15-A983-4C61-BCA4-9CE121D89200}"/>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08279" y="58533"/>
            <a:ext cx="457200" cy="457200"/>
          </a:xfrm>
          <a:prstGeom prst="rect">
            <a:avLst/>
          </a:prstGeom>
        </p:spPr>
      </p:pic>
    </p:spTree>
    <p:custDataLst>
      <p:tags r:id="rId1"/>
    </p:custDataLst>
    <p:extLst>
      <p:ext uri="{BB962C8B-B14F-4D97-AF65-F5344CB8AC3E}">
        <p14:creationId xmlns:p14="http://schemas.microsoft.com/office/powerpoint/2010/main" val="1042513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596767-35D2-476A-9A6C-441191291665}"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345FC-BFD1-4D8A-8434-B74BD710A223}" type="slidenum">
              <a:rPr lang="en-US" smtClean="0"/>
              <a:t>‹#›</a:t>
            </a:fld>
            <a:endParaRPr lang="en-US"/>
          </a:p>
        </p:txBody>
      </p:sp>
    </p:spTree>
    <p:extLst>
      <p:ext uri="{BB962C8B-B14F-4D97-AF65-F5344CB8AC3E}">
        <p14:creationId xmlns:p14="http://schemas.microsoft.com/office/powerpoint/2010/main" val="2425560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353803-A9D1-4EE9-A015-0774B87B28E9}"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73ED18-270A-4481-89DD-F296F54FCE67}" type="slidenum">
              <a:rPr lang="en-US" smtClean="0"/>
              <a:t>‹#›</a:t>
            </a:fld>
            <a:endParaRPr lang="en-US"/>
          </a:p>
        </p:txBody>
      </p:sp>
      <p:sp>
        <p:nvSpPr>
          <p:cNvPr id="7" name="TextBox 6">
            <a:extLst>
              <a:ext uri="{FF2B5EF4-FFF2-40B4-BE49-F238E27FC236}">
                <a16:creationId xmlns:a16="http://schemas.microsoft.com/office/drawing/2014/main" id="{949A2FA8-BB16-4E87-8EF2-57E0C13AC517}"/>
              </a:ext>
            </a:extLst>
          </p:cNvPr>
          <p:cNvSpPr txBox="1"/>
          <p:nvPr/>
        </p:nvSpPr>
        <p:spPr>
          <a:xfrm>
            <a:off x="0" y="5853668"/>
            <a:ext cx="12192000" cy="100584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wrap="square" rtlCol="0">
            <a:spAutoFit/>
          </a:bodyPr>
          <a:lstStyle/>
          <a:p>
            <a:endParaRPr lang="en-US" dirty="0"/>
          </a:p>
        </p:txBody>
      </p:sp>
    </p:spTree>
    <p:extLst>
      <p:ext uri="{BB962C8B-B14F-4D97-AF65-F5344CB8AC3E}">
        <p14:creationId xmlns:p14="http://schemas.microsoft.com/office/powerpoint/2010/main" val="11238517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596767-35D2-476A-9A6C-441191291665}"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345FC-BFD1-4D8A-8434-B74BD710A223}" type="slidenum">
              <a:rPr lang="en-US" smtClean="0"/>
              <a:t>‹#›</a:t>
            </a:fld>
            <a:endParaRPr lang="en-US"/>
          </a:p>
        </p:txBody>
      </p:sp>
    </p:spTree>
    <p:extLst>
      <p:ext uri="{BB962C8B-B14F-4D97-AF65-F5344CB8AC3E}">
        <p14:creationId xmlns:p14="http://schemas.microsoft.com/office/powerpoint/2010/main" val="2858421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596767-35D2-476A-9A6C-441191291665}"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345FC-BFD1-4D8A-8434-B74BD710A223}" type="slidenum">
              <a:rPr lang="en-US" smtClean="0"/>
              <a:t>‹#›</a:t>
            </a:fld>
            <a:endParaRPr lang="en-US"/>
          </a:p>
        </p:txBody>
      </p:sp>
    </p:spTree>
    <p:extLst>
      <p:ext uri="{BB962C8B-B14F-4D97-AF65-F5344CB8AC3E}">
        <p14:creationId xmlns:p14="http://schemas.microsoft.com/office/powerpoint/2010/main" val="2681745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596767-35D2-476A-9A6C-441191291665}"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345FC-BFD1-4D8A-8434-B74BD710A223}" type="slidenum">
              <a:rPr lang="en-US" smtClean="0"/>
              <a:t>‹#›</a:t>
            </a:fld>
            <a:endParaRPr lang="en-US"/>
          </a:p>
        </p:txBody>
      </p:sp>
    </p:spTree>
    <p:extLst>
      <p:ext uri="{BB962C8B-B14F-4D97-AF65-F5344CB8AC3E}">
        <p14:creationId xmlns:p14="http://schemas.microsoft.com/office/powerpoint/2010/main" val="36926662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F6A19-9DF2-9A4A-8D20-804B137EB2C9}"/>
              </a:ext>
            </a:extLst>
          </p:cNvPr>
          <p:cNvPicPr>
            <a:picLocks noChangeAspect="1"/>
          </p:cNvPicPr>
          <p:nvPr/>
        </p:nvPicPr>
        <p:blipFill>
          <a:blip r:embed="rId2"/>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838200" y="5525611"/>
            <a:ext cx="10515600" cy="271939"/>
          </a:xfrm>
        </p:spPr>
        <p:txBody>
          <a:bodyPr lIns="0">
            <a:noAutofit/>
          </a:bodyPr>
          <a:lstStyle>
            <a:lvl1pPr>
              <a:buNone/>
              <a:defRPr sz="1200">
                <a:latin typeface="Lub Dub Condensed" panose="020B0506030403020204" pitchFamily="34" charset="0"/>
              </a:defRPr>
            </a:lvl1pPr>
          </a:lstStyle>
          <a:p>
            <a:pPr lvl="0"/>
            <a:r>
              <a:rPr lang="en-US"/>
              <a:t>Click to edit Master text styles</a:t>
            </a:r>
          </a:p>
        </p:txBody>
      </p:sp>
    </p:spTree>
    <p:extLst>
      <p:ext uri="{BB962C8B-B14F-4D97-AF65-F5344CB8AC3E}">
        <p14:creationId xmlns:p14="http://schemas.microsoft.com/office/powerpoint/2010/main" val="23558715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imple Slides - Blank">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DD78818-412B-FE44-895A-9337A55C547F}"/>
              </a:ext>
            </a:extLst>
          </p:cNvPr>
          <p:cNvSpPr/>
          <p:nvPr/>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5" name="Slide Number Placeholder 2">
            <a:extLst>
              <a:ext uri="{FF2B5EF4-FFF2-40B4-BE49-F238E27FC236}">
                <a16:creationId xmlns:a16="http://schemas.microsoft.com/office/drawing/2014/main" id="{E7D0F66D-373B-FB49-907C-22051F984F08}"/>
              </a:ext>
            </a:extLst>
          </p:cNvPr>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7"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6" name="Picture 5">
            <a:extLst>
              <a:ext uri="{FF2B5EF4-FFF2-40B4-BE49-F238E27FC236}">
                <a16:creationId xmlns:a16="http://schemas.microsoft.com/office/drawing/2014/main" id="{2B006C9A-B571-4F4B-8AEE-118B36A330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5460" y="508000"/>
            <a:ext cx="1082040" cy="410388"/>
          </a:xfrm>
          <a:prstGeom prst="rect">
            <a:avLst/>
          </a:prstGeom>
        </p:spPr>
      </p:pic>
    </p:spTree>
    <p:extLst>
      <p:ext uri="{BB962C8B-B14F-4D97-AF65-F5344CB8AC3E}">
        <p14:creationId xmlns:p14="http://schemas.microsoft.com/office/powerpoint/2010/main" val="27438372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imple Slides - Title Only">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1AA6EDBC-FB6A-B64C-81F8-E3CC6A7D4B94}"/>
              </a:ext>
            </a:extLst>
          </p:cNvPr>
          <p:cNvSpPr>
            <a:spLocks noGrp="1"/>
          </p:cNvSpPr>
          <p:nvPr>
            <p:ph type="subTitle" idx="1" hasCustomPrompt="1"/>
          </p:nvPr>
        </p:nvSpPr>
        <p:spPr>
          <a:xfrm>
            <a:off x="571500" y="1714500"/>
            <a:ext cx="10731500" cy="477448"/>
          </a:xfrm>
          <a:prstGeom prst="rect">
            <a:avLst/>
          </a:prstGeom>
        </p:spPr>
        <p:txBody>
          <a:bodyPr/>
          <a:lstStyle>
            <a:lvl1pPr marL="0" indent="0" algn="l">
              <a:buNone/>
              <a:defRPr sz="2167" b="0" i="0" spc="0">
                <a:solidFill>
                  <a:schemeClr val="tx1"/>
                </a:solidFill>
                <a:latin typeface="Lub Dub Medium" panose="020B0603030403020204" pitchFamily="34" charset="77"/>
              </a:defRPr>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Subtitle Goes Here</a:t>
            </a:r>
          </a:p>
        </p:txBody>
      </p:sp>
      <p:sp>
        <p:nvSpPr>
          <p:cNvPr id="11" name="Title 1">
            <a:extLst>
              <a:ext uri="{FF2B5EF4-FFF2-40B4-BE49-F238E27FC236}">
                <a16:creationId xmlns:a16="http://schemas.microsoft.com/office/drawing/2014/main" id="{D071E32A-24AE-B14F-B5C9-A4A95D514888}"/>
              </a:ext>
            </a:extLst>
          </p:cNvPr>
          <p:cNvSpPr>
            <a:spLocks noGrp="1"/>
          </p:cNvSpPr>
          <p:nvPr>
            <p:ph type="ctrTitle" hasCustomPrompt="1"/>
          </p:nvPr>
        </p:nvSpPr>
        <p:spPr>
          <a:xfrm>
            <a:off x="571500" y="1016001"/>
            <a:ext cx="10731500" cy="761999"/>
          </a:xfrm>
          <a:prstGeom prst="rect">
            <a:avLst/>
          </a:prstGeom>
        </p:spPr>
        <p:txBody>
          <a:bodyPr anchor="b"/>
          <a:lstStyle>
            <a:lvl1pPr algn="l">
              <a:defRPr sz="4167" b="1" i="0" spc="0">
                <a:solidFill>
                  <a:schemeClr val="tx1"/>
                </a:solidFill>
                <a:latin typeface="Lub Dub Heavy" panose="020B0603030403020204" pitchFamily="34" charset="77"/>
              </a:defRPr>
            </a:lvl1pPr>
          </a:lstStyle>
          <a:p>
            <a:r>
              <a:rPr lang="en-US"/>
              <a:t>Content Slide</a:t>
            </a:r>
          </a:p>
        </p:txBody>
      </p:sp>
      <p:sp>
        <p:nvSpPr>
          <p:cNvPr id="6" name="Oval 5">
            <a:extLst>
              <a:ext uri="{FF2B5EF4-FFF2-40B4-BE49-F238E27FC236}">
                <a16:creationId xmlns:a16="http://schemas.microsoft.com/office/drawing/2014/main" id="{0DE6F699-6614-4E4A-9A3A-5CBC08D00386}"/>
              </a:ext>
            </a:extLst>
          </p:cNvPr>
          <p:cNvSpPr/>
          <p:nvPr/>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7" name="Slide Number Placeholder 2">
            <a:extLst>
              <a:ext uri="{FF2B5EF4-FFF2-40B4-BE49-F238E27FC236}">
                <a16:creationId xmlns:a16="http://schemas.microsoft.com/office/drawing/2014/main" id="{B1297DD0-FE1F-E240-B9DD-27B5D6D8BB69}"/>
              </a:ext>
            </a:extLst>
          </p:cNvPr>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7"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8" name="Picture 7">
            <a:extLst>
              <a:ext uri="{FF2B5EF4-FFF2-40B4-BE49-F238E27FC236}">
                <a16:creationId xmlns:a16="http://schemas.microsoft.com/office/drawing/2014/main" id="{05365441-9754-4E5E-A4C3-78E00EC85D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5460" y="444500"/>
            <a:ext cx="1082040" cy="410388"/>
          </a:xfrm>
          <a:prstGeom prst="rect">
            <a:avLst/>
          </a:prstGeom>
        </p:spPr>
      </p:pic>
    </p:spTree>
    <p:extLst>
      <p:ext uri="{BB962C8B-B14F-4D97-AF65-F5344CB8AC3E}">
        <p14:creationId xmlns:p14="http://schemas.microsoft.com/office/powerpoint/2010/main" val="28033063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Simple Slides - Title Only">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1AA6EDBC-FB6A-B64C-81F8-E3CC6A7D4B94}"/>
              </a:ext>
            </a:extLst>
          </p:cNvPr>
          <p:cNvSpPr>
            <a:spLocks noGrp="1"/>
          </p:cNvSpPr>
          <p:nvPr>
            <p:ph type="subTitle" idx="1" hasCustomPrompt="1"/>
          </p:nvPr>
        </p:nvSpPr>
        <p:spPr>
          <a:xfrm>
            <a:off x="571500" y="1714500"/>
            <a:ext cx="10731500" cy="477448"/>
          </a:xfrm>
          <a:prstGeom prst="rect">
            <a:avLst/>
          </a:prstGeom>
        </p:spPr>
        <p:txBody>
          <a:bodyPr/>
          <a:lstStyle>
            <a:lvl1pPr marL="0" indent="0" algn="l">
              <a:buNone/>
              <a:defRPr sz="2167" b="0" i="0" spc="0">
                <a:solidFill>
                  <a:schemeClr val="tx1"/>
                </a:solidFill>
                <a:latin typeface="Lub Dub Medium" panose="020B0603030403020204" pitchFamily="34" charset="77"/>
              </a:defRPr>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Subtitle Goes Here</a:t>
            </a:r>
          </a:p>
        </p:txBody>
      </p:sp>
      <p:sp>
        <p:nvSpPr>
          <p:cNvPr id="11" name="Title 1">
            <a:extLst>
              <a:ext uri="{FF2B5EF4-FFF2-40B4-BE49-F238E27FC236}">
                <a16:creationId xmlns:a16="http://schemas.microsoft.com/office/drawing/2014/main" id="{D071E32A-24AE-B14F-B5C9-A4A95D514888}"/>
              </a:ext>
            </a:extLst>
          </p:cNvPr>
          <p:cNvSpPr>
            <a:spLocks noGrp="1"/>
          </p:cNvSpPr>
          <p:nvPr>
            <p:ph type="ctrTitle" hasCustomPrompt="1"/>
          </p:nvPr>
        </p:nvSpPr>
        <p:spPr>
          <a:xfrm>
            <a:off x="571500" y="1016001"/>
            <a:ext cx="10731500" cy="761999"/>
          </a:xfrm>
          <a:prstGeom prst="rect">
            <a:avLst/>
          </a:prstGeom>
        </p:spPr>
        <p:txBody>
          <a:bodyPr anchor="b"/>
          <a:lstStyle>
            <a:lvl1pPr algn="l">
              <a:defRPr sz="4167" b="1" i="0" spc="0">
                <a:solidFill>
                  <a:schemeClr val="tx1"/>
                </a:solidFill>
                <a:latin typeface="Lub Dub Heavy" panose="020B0603030403020204" pitchFamily="34" charset="77"/>
              </a:defRPr>
            </a:lvl1pPr>
          </a:lstStyle>
          <a:p>
            <a:r>
              <a:rPr lang="en-US"/>
              <a:t>Content Slide</a:t>
            </a:r>
          </a:p>
        </p:txBody>
      </p:sp>
      <p:sp>
        <p:nvSpPr>
          <p:cNvPr id="6" name="Oval 5">
            <a:extLst>
              <a:ext uri="{FF2B5EF4-FFF2-40B4-BE49-F238E27FC236}">
                <a16:creationId xmlns:a16="http://schemas.microsoft.com/office/drawing/2014/main" id="{0DE6F699-6614-4E4A-9A3A-5CBC08D00386}"/>
              </a:ext>
            </a:extLst>
          </p:cNvPr>
          <p:cNvSpPr/>
          <p:nvPr/>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7" name="Slide Number Placeholder 2">
            <a:extLst>
              <a:ext uri="{FF2B5EF4-FFF2-40B4-BE49-F238E27FC236}">
                <a16:creationId xmlns:a16="http://schemas.microsoft.com/office/drawing/2014/main" id="{B1297DD0-FE1F-E240-B9DD-27B5D6D8BB69}"/>
              </a:ext>
            </a:extLst>
          </p:cNvPr>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7"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8" name="Picture 7">
            <a:extLst>
              <a:ext uri="{FF2B5EF4-FFF2-40B4-BE49-F238E27FC236}">
                <a16:creationId xmlns:a16="http://schemas.microsoft.com/office/drawing/2014/main" id="{05365441-9754-4E5E-A4C3-78E00EC85D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5460" y="444500"/>
            <a:ext cx="1082040" cy="410388"/>
          </a:xfrm>
          <a:prstGeom prst="rect">
            <a:avLst/>
          </a:prstGeom>
        </p:spPr>
      </p:pic>
      <p:sp>
        <p:nvSpPr>
          <p:cNvPr id="12" name="TextBox 11">
            <a:extLst>
              <a:ext uri="{FF2B5EF4-FFF2-40B4-BE49-F238E27FC236}">
                <a16:creationId xmlns:a16="http://schemas.microsoft.com/office/drawing/2014/main" id="{D9933B73-CBF8-4D78-AE91-FC687090A463}"/>
              </a:ext>
            </a:extLst>
          </p:cNvPr>
          <p:cNvSpPr txBox="1"/>
          <p:nvPr/>
        </p:nvSpPr>
        <p:spPr>
          <a:xfrm>
            <a:off x="0" y="6324600"/>
            <a:ext cx="12192000" cy="1118127"/>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6666" b="1">
              <a:solidFill>
                <a:schemeClr val="bg1"/>
              </a:solidFill>
            </a:endParaRPr>
          </a:p>
        </p:txBody>
      </p:sp>
    </p:spTree>
    <p:extLst>
      <p:ext uri="{BB962C8B-B14F-4D97-AF65-F5344CB8AC3E}">
        <p14:creationId xmlns:p14="http://schemas.microsoft.com/office/powerpoint/2010/main" val="2128378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imple Slides - Basic Conten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0667A15C-60AE-E648-AA9F-A7CD6BDCE55E}"/>
              </a:ext>
            </a:extLst>
          </p:cNvPr>
          <p:cNvSpPr>
            <a:spLocks noGrp="1"/>
          </p:cNvSpPr>
          <p:nvPr>
            <p:ph type="body" sz="quarter" idx="10" hasCustomPrompt="1"/>
          </p:nvPr>
        </p:nvSpPr>
        <p:spPr>
          <a:xfrm>
            <a:off x="571500" y="2540000"/>
            <a:ext cx="7048500" cy="3683000"/>
          </a:xfrm>
          <a:prstGeom prst="rect">
            <a:avLst/>
          </a:prstGeom>
        </p:spPr>
        <p:txBody>
          <a:bodyPr/>
          <a:lstStyle>
            <a:lvl1pPr eaLnBrk="1" hangingPunct="1">
              <a:lnSpc>
                <a:spcPct val="130000"/>
              </a:lnSpc>
              <a:spcBef>
                <a:spcPts val="32"/>
              </a:spcBef>
              <a:defRPr sz="1417" b="0" i="0">
                <a:latin typeface="Lub Dub Medium" panose="020B0603030403020204" pitchFamily="34" charset="77"/>
              </a:defRPr>
            </a:lvl1pPr>
            <a:lvl2pPr>
              <a:defRPr sz="1417" b="0" i="0">
                <a:latin typeface="Lub Dub Medium" panose="020B0603030403020204" pitchFamily="34" charset="77"/>
              </a:defRPr>
            </a:lvl2pPr>
            <a:lvl3pPr>
              <a:defRPr sz="1417" b="0" i="0">
                <a:latin typeface="Lub Dub Medium" panose="020B0603030403020204" pitchFamily="34" charset="77"/>
              </a:defRPr>
            </a:lvl3pPr>
            <a:lvl4pPr>
              <a:defRPr sz="1417" b="0" i="0">
                <a:latin typeface="Lub Dub Medium" panose="020B0603030403020204" pitchFamily="34" charset="77"/>
              </a:defRPr>
            </a:lvl4pPr>
            <a:lvl5pPr>
              <a:defRPr sz="1417" b="0" i="0">
                <a:latin typeface="Lub Dub Medium" panose="020B0603030403020204" pitchFamily="34" charset="77"/>
              </a:defRPr>
            </a:lvl5pPr>
          </a:lstStyle>
          <a:p>
            <a:pPr eaLnBrk="1" hangingPunct="1">
              <a:lnSpc>
                <a:spcPct val="130000"/>
              </a:lnSpc>
              <a:spcBef>
                <a:spcPts val="100"/>
              </a:spcBef>
            </a:pPr>
            <a:r>
              <a:rPr lang="en-US" altLang="en-US" sz="1417">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417">
              <a:solidFill>
                <a:srgbClr val="231F20"/>
              </a:solidFill>
              <a:latin typeface="Lub Dub Medium" panose="020B0603030403020204" pitchFamily="34" charset="77"/>
            </a:endParaRPr>
          </a:p>
          <a:p>
            <a:pPr eaLnBrk="1" hangingPunct="1">
              <a:lnSpc>
                <a:spcPct val="130000"/>
              </a:lnSpc>
            </a:pPr>
            <a:r>
              <a:rPr lang="en-US" altLang="en-US" sz="1417">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AE941285-5DAB-EB45-BBC9-430771F69B85}"/>
              </a:ext>
            </a:extLst>
          </p:cNvPr>
          <p:cNvSpPr>
            <a:spLocks noGrp="1"/>
          </p:cNvSpPr>
          <p:nvPr>
            <p:ph type="subTitle" idx="1" hasCustomPrompt="1"/>
          </p:nvPr>
        </p:nvSpPr>
        <p:spPr>
          <a:xfrm>
            <a:off x="571500" y="1714500"/>
            <a:ext cx="10731500" cy="477448"/>
          </a:xfrm>
          <a:prstGeom prst="rect">
            <a:avLst/>
          </a:prstGeom>
        </p:spPr>
        <p:txBody>
          <a:bodyPr/>
          <a:lstStyle>
            <a:lvl1pPr marL="0" indent="0" algn="l">
              <a:buNone/>
              <a:defRPr sz="2167" b="0" i="0" spc="0">
                <a:solidFill>
                  <a:schemeClr val="tx1"/>
                </a:solidFill>
                <a:latin typeface="Lub Dub Medium" panose="020B0603030403020204" pitchFamily="34" charset="77"/>
              </a:defRPr>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Subtitle Goes Here</a:t>
            </a:r>
          </a:p>
        </p:txBody>
      </p:sp>
      <p:sp>
        <p:nvSpPr>
          <p:cNvPr id="9" name="Title 1">
            <a:extLst>
              <a:ext uri="{FF2B5EF4-FFF2-40B4-BE49-F238E27FC236}">
                <a16:creationId xmlns:a16="http://schemas.microsoft.com/office/drawing/2014/main" id="{2B0CDC34-C872-E444-B355-C45F23CFFC90}"/>
              </a:ext>
            </a:extLst>
          </p:cNvPr>
          <p:cNvSpPr>
            <a:spLocks noGrp="1"/>
          </p:cNvSpPr>
          <p:nvPr>
            <p:ph type="ctrTitle" hasCustomPrompt="1"/>
          </p:nvPr>
        </p:nvSpPr>
        <p:spPr>
          <a:xfrm>
            <a:off x="571500" y="1016001"/>
            <a:ext cx="10731500" cy="761999"/>
          </a:xfrm>
          <a:prstGeom prst="rect">
            <a:avLst/>
          </a:prstGeom>
        </p:spPr>
        <p:txBody>
          <a:bodyPr anchor="b"/>
          <a:lstStyle>
            <a:lvl1pPr algn="l">
              <a:defRPr sz="4167" b="1" i="0" spc="0">
                <a:solidFill>
                  <a:schemeClr val="tx1"/>
                </a:solidFill>
                <a:latin typeface="Lub Dub Heavy" panose="020B0603030403020204" pitchFamily="34" charset="77"/>
              </a:defRPr>
            </a:lvl1pPr>
          </a:lstStyle>
          <a:p>
            <a:r>
              <a:rPr lang="en-US"/>
              <a:t>Content Slide</a:t>
            </a:r>
          </a:p>
        </p:txBody>
      </p:sp>
      <p:sp>
        <p:nvSpPr>
          <p:cNvPr id="10" name="Oval 9">
            <a:extLst>
              <a:ext uri="{FF2B5EF4-FFF2-40B4-BE49-F238E27FC236}">
                <a16:creationId xmlns:a16="http://schemas.microsoft.com/office/drawing/2014/main" id="{3E56B900-ADAD-8346-A8B0-DFCC0F2F8AE7}"/>
              </a:ext>
            </a:extLst>
          </p:cNvPr>
          <p:cNvSpPr/>
          <p:nvPr/>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1" name="Slide Number Placeholder 2">
            <a:extLst>
              <a:ext uri="{FF2B5EF4-FFF2-40B4-BE49-F238E27FC236}">
                <a16:creationId xmlns:a16="http://schemas.microsoft.com/office/drawing/2014/main" id="{883F241E-1237-3148-932F-9EB979FBD9B0}"/>
              </a:ext>
            </a:extLst>
          </p:cNvPr>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7"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2" name="Picture 11">
            <a:extLst>
              <a:ext uri="{FF2B5EF4-FFF2-40B4-BE49-F238E27FC236}">
                <a16:creationId xmlns:a16="http://schemas.microsoft.com/office/drawing/2014/main" id="{A2224E5D-51A5-41DB-86FF-1A75F0B85E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5460" y="444500"/>
            <a:ext cx="1082040" cy="410388"/>
          </a:xfrm>
          <a:prstGeom prst="rect">
            <a:avLst/>
          </a:prstGeom>
        </p:spPr>
      </p:pic>
      <p:sp>
        <p:nvSpPr>
          <p:cNvPr id="14" name="TextBox 13">
            <a:extLst>
              <a:ext uri="{FF2B5EF4-FFF2-40B4-BE49-F238E27FC236}">
                <a16:creationId xmlns:a16="http://schemas.microsoft.com/office/drawing/2014/main" id="{3BA815EF-0ECA-40DD-831C-2CF9F0F8AA3B}"/>
              </a:ext>
            </a:extLst>
          </p:cNvPr>
          <p:cNvSpPr txBox="1"/>
          <p:nvPr/>
        </p:nvSpPr>
        <p:spPr>
          <a:xfrm rot="10800000">
            <a:off x="0" y="6032237"/>
            <a:ext cx="12192000" cy="1118127"/>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6666" b="1">
              <a:solidFill>
                <a:schemeClr val="bg1"/>
              </a:solidFill>
            </a:endParaRPr>
          </a:p>
        </p:txBody>
      </p:sp>
    </p:spTree>
    <p:extLst>
      <p:ext uri="{BB962C8B-B14F-4D97-AF65-F5344CB8AC3E}">
        <p14:creationId xmlns:p14="http://schemas.microsoft.com/office/powerpoint/2010/main" val="18481255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Simple Slides - Basic Conten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0667A15C-60AE-E648-AA9F-A7CD6BDCE55E}"/>
              </a:ext>
            </a:extLst>
          </p:cNvPr>
          <p:cNvSpPr>
            <a:spLocks noGrp="1"/>
          </p:cNvSpPr>
          <p:nvPr>
            <p:ph type="body" sz="quarter" idx="10" hasCustomPrompt="1"/>
          </p:nvPr>
        </p:nvSpPr>
        <p:spPr>
          <a:xfrm>
            <a:off x="571500" y="2540000"/>
            <a:ext cx="7048500" cy="3683000"/>
          </a:xfrm>
          <a:prstGeom prst="rect">
            <a:avLst/>
          </a:prstGeom>
        </p:spPr>
        <p:txBody>
          <a:bodyPr/>
          <a:lstStyle>
            <a:lvl1pPr eaLnBrk="1" hangingPunct="1">
              <a:lnSpc>
                <a:spcPct val="130000"/>
              </a:lnSpc>
              <a:spcBef>
                <a:spcPts val="32"/>
              </a:spcBef>
              <a:defRPr sz="1417" b="0" i="0">
                <a:latin typeface="Lub Dub Medium" panose="020B0603030403020204" pitchFamily="34" charset="77"/>
              </a:defRPr>
            </a:lvl1pPr>
            <a:lvl2pPr>
              <a:defRPr sz="1417" b="0" i="0">
                <a:latin typeface="Lub Dub Medium" panose="020B0603030403020204" pitchFamily="34" charset="77"/>
              </a:defRPr>
            </a:lvl2pPr>
            <a:lvl3pPr>
              <a:defRPr sz="1417" b="0" i="0">
                <a:latin typeface="Lub Dub Medium" panose="020B0603030403020204" pitchFamily="34" charset="77"/>
              </a:defRPr>
            </a:lvl3pPr>
            <a:lvl4pPr>
              <a:defRPr sz="1417" b="0" i="0">
                <a:latin typeface="Lub Dub Medium" panose="020B0603030403020204" pitchFamily="34" charset="77"/>
              </a:defRPr>
            </a:lvl4pPr>
            <a:lvl5pPr>
              <a:defRPr sz="1417" b="0" i="0">
                <a:latin typeface="Lub Dub Medium" panose="020B0603030403020204" pitchFamily="34" charset="77"/>
              </a:defRPr>
            </a:lvl5pPr>
          </a:lstStyle>
          <a:p>
            <a:pPr eaLnBrk="1" hangingPunct="1">
              <a:lnSpc>
                <a:spcPct val="130000"/>
              </a:lnSpc>
              <a:spcBef>
                <a:spcPts val="100"/>
              </a:spcBef>
            </a:pPr>
            <a:r>
              <a:rPr lang="en-US" altLang="en-US" sz="1417">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417">
              <a:solidFill>
                <a:srgbClr val="231F20"/>
              </a:solidFill>
              <a:latin typeface="Lub Dub Medium" panose="020B0603030403020204" pitchFamily="34" charset="77"/>
            </a:endParaRPr>
          </a:p>
          <a:p>
            <a:pPr eaLnBrk="1" hangingPunct="1">
              <a:lnSpc>
                <a:spcPct val="130000"/>
              </a:lnSpc>
            </a:pPr>
            <a:r>
              <a:rPr lang="en-US" altLang="en-US" sz="1417">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AE941285-5DAB-EB45-BBC9-430771F69B85}"/>
              </a:ext>
            </a:extLst>
          </p:cNvPr>
          <p:cNvSpPr>
            <a:spLocks noGrp="1"/>
          </p:cNvSpPr>
          <p:nvPr>
            <p:ph type="subTitle" idx="1" hasCustomPrompt="1"/>
          </p:nvPr>
        </p:nvSpPr>
        <p:spPr>
          <a:xfrm>
            <a:off x="571500" y="1714500"/>
            <a:ext cx="10731500" cy="477448"/>
          </a:xfrm>
          <a:prstGeom prst="rect">
            <a:avLst/>
          </a:prstGeom>
        </p:spPr>
        <p:txBody>
          <a:bodyPr/>
          <a:lstStyle>
            <a:lvl1pPr marL="0" indent="0" algn="l">
              <a:buNone/>
              <a:defRPr sz="2167" b="0" i="0" spc="0">
                <a:solidFill>
                  <a:schemeClr val="tx1"/>
                </a:solidFill>
                <a:latin typeface="Lub Dub Medium" panose="020B0603030403020204" pitchFamily="34" charset="77"/>
              </a:defRPr>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Subtitle Goes Here</a:t>
            </a:r>
          </a:p>
        </p:txBody>
      </p:sp>
      <p:sp>
        <p:nvSpPr>
          <p:cNvPr id="9" name="Title 1">
            <a:extLst>
              <a:ext uri="{FF2B5EF4-FFF2-40B4-BE49-F238E27FC236}">
                <a16:creationId xmlns:a16="http://schemas.microsoft.com/office/drawing/2014/main" id="{2B0CDC34-C872-E444-B355-C45F23CFFC90}"/>
              </a:ext>
            </a:extLst>
          </p:cNvPr>
          <p:cNvSpPr>
            <a:spLocks noGrp="1"/>
          </p:cNvSpPr>
          <p:nvPr>
            <p:ph type="ctrTitle" hasCustomPrompt="1"/>
          </p:nvPr>
        </p:nvSpPr>
        <p:spPr>
          <a:xfrm>
            <a:off x="571500" y="1016001"/>
            <a:ext cx="10731500" cy="761999"/>
          </a:xfrm>
          <a:prstGeom prst="rect">
            <a:avLst/>
          </a:prstGeom>
        </p:spPr>
        <p:txBody>
          <a:bodyPr anchor="b"/>
          <a:lstStyle>
            <a:lvl1pPr algn="l">
              <a:defRPr sz="4167" b="1" i="0" spc="0">
                <a:solidFill>
                  <a:schemeClr val="tx1"/>
                </a:solidFill>
                <a:latin typeface="Lub Dub Heavy" panose="020B0603030403020204" pitchFamily="34" charset="77"/>
              </a:defRPr>
            </a:lvl1pPr>
          </a:lstStyle>
          <a:p>
            <a:r>
              <a:rPr lang="en-US"/>
              <a:t>Content Slide</a:t>
            </a:r>
          </a:p>
        </p:txBody>
      </p:sp>
      <p:sp>
        <p:nvSpPr>
          <p:cNvPr id="10" name="Oval 9">
            <a:extLst>
              <a:ext uri="{FF2B5EF4-FFF2-40B4-BE49-F238E27FC236}">
                <a16:creationId xmlns:a16="http://schemas.microsoft.com/office/drawing/2014/main" id="{3E56B900-ADAD-8346-A8B0-DFCC0F2F8AE7}"/>
              </a:ext>
            </a:extLst>
          </p:cNvPr>
          <p:cNvSpPr/>
          <p:nvPr/>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1" name="Slide Number Placeholder 2">
            <a:extLst>
              <a:ext uri="{FF2B5EF4-FFF2-40B4-BE49-F238E27FC236}">
                <a16:creationId xmlns:a16="http://schemas.microsoft.com/office/drawing/2014/main" id="{883F241E-1237-3148-932F-9EB979FBD9B0}"/>
              </a:ext>
            </a:extLst>
          </p:cNvPr>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7"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2" name="Picture 11">
            <a:extLst>
              <a:ext uri="{FF2B5EF4-FFF2-40B4-BE49-F238E27FC236}">
                <a16:creationId xmlns:a16="http://schemas.microsoft.com/office/drawing/2014/main" id="{A2224E5D-51A5-41DB-86FF-1A75F0B85E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5460" y="444500"/>
            <a:ext cx="1082040" cy="410388"/>
          </a:xfrm>
          <a:prstGeom prst="rect">
            <a:avLst/>
          </a:prstGeom>
        </p:spPr>
      </p:pic>
      <p:sp>
        <p:nvSpPr>
          <p:cNvPr id="13" name="TextBox 12">
            <a:extLst>
              <a:ext uri="{FF2B5EF4-FFF2-40B4-BE49-F238E27FC236}">
                <a16:creationId xmlns:a16="http://schemas.microsoft.com/office/drawing/2014/main" id="{0F2EA940-C15B-4B8F-865E-A4FB11EDDE1F}"/>
              </a:ext>
            </a:extLst>
          </p:cNvPr>
          <p:cNvSpPr txBox="1"/>
          <p:nvPr/>
        </p:nvSpPr>
        <p:spPr>
          <a:xfrm>
            <a:off x="0" y="6324600"/>
            <a:ext cx="12192000" cy="1118127"/>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6666" b="1">
              <a:solidFill>
                <a:schemeClr val="bg1"/>
              </a:solidFill>
            </a:endParaRPr>
          </a:p>
        </p:txBody>
      </p:sp>
    </p:spTree>
    <p:extLst>
      <p:ext uri="{BB962C8B-B14F-4D97-AF65-F5344CB8AC3E}">
        <p14:creationId xmlns:p14="http://schemas.microsoft.com/office/powerpoint/2010/main" val="19524804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imple Slides - One Column">
    <p:spTree>
      <p:nvGrpSpPr>
        <p:cNvPr id="1" name=""/>
        <p:cNvGrpSpPr/>
        <p:nvPr/>
      </p:nvGrpSpPr>
      <p:grpSpPr>
        <a:xfrm>
          <a:off x="0" y="0"/>
          <a:ext cx="0" cy="0"/>
          <a:chOff x="0" y="0"/>
          <a:chExt cx="0" cy="0"/>
        </a:xfrm>
      </p:grpSpPr>
      <p:sp>
        <p:nvSpPr>
          <p:cNvPr id="12" name="Text Placeholder 17">
            <a:extLst>
              <a:ext uri="{FF2B5EF4-FFF2-40B4-BE49-F238E27FC236}">
                <a16:creationId xmlns:a16="http://schemas.microsoft.com/office/drawing/2014/main" id="{01E162F1-DE1D-D541-873B-D19CF471034F}"/>
              </a:ext>
            </a:extLst>
          </p:cNvPr>
          <p:cNvSpPr>
            <a:spLocks noGrp="1"/>
          </p:cNvSpPr>
          <p:nvPr>
            <p:ph type="body" sz="quarter" idx="15" hasCustomPrompt="1"/>
          </p:nvPr>
        </p:nvSpPr>
        <p:spPr>
          <a:xfrm>
            <a:off x="571500" y="2540000"/>
            <a:ext cx="10731500" cy="3683000"/>
          </a:xfrm>
          <a:prstGeom prst="rect">
            <a:avLst/>
          </a:prstGeom>
        </p:spPr>
        <p:txBody>
          <a:bodyPr/>
          <a:lstStyle>
            <a:lvl1pPr marL="0" indent="0">
              <a:buNone/>
              <a:defRPr sz="1500" b="0" i="0">
                <a:solidFill>
                  <a:schemeClr val="tx1"/>
                </a:solidFill>
                <a:latin typeface="Lub Dub Medium" panose="020B0603030403020204" pitchFamily="34" charset="77"/>
              </a:defRPr>
            </a:lvl1pPr>
            <a:lvl2pPr marL="0">
              <a:spcBef>
                <a:spcPts val="917"/>
              </a:spcBef>
              <a:defRPr sz="1500" b="0" i="0">
                <a:latin typeface="Lub Dub Medium" panose="020B0603030403020204" pitchFamily="34" charset="77"/>
              </a:defRPr>
            </a:lvl2pPr>
            <a:lvl3pPr marL="380985">
              <a:defRPr sz="1333" b="0" i="0">
                <a:latin typeface="Lub Dub Medium" panose="020B0603030403020204" pitchFamily="34" charset="77"/>
              </a:defRPr>
            </a:lvl3pPr>
            <a:lvl4pPr marL="761970">
              <a:defRPr sz="1167" b="0" i="0">
                <a:latin typeface="Lub Dub Medium" panose="020B0603030403020204" pitchFamily="34" charset="77"/>
              </a:defRPr>
            </a:lvl4pPr>
            <a:lvl5pPr marL="1142954">
              <a:defRPr sz="1167"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2">
            <a:extLst>
              <a:ext uri="{FF2B5EF4-FFF2-40B4-BE49-F238E27FC236}">
                <a16:creationId xmlns:a16="http://schemas.microsoft.com/office/drawing/2014/main" id="{6BEDE2E2-0412-E04F-8B0C-108E90FADF79}"/>
              </a:ext>
            </a:extLst>
          </p:cNvPr>
          <p:cNvSpPr>
            <a:spLocks noGrp="1"/>
          </p:cNvSpPr>
          <p:nvPr>
            <p:ph type="subTitle" idx="1" hasCustomPrompt="1"/>
          </p:nvPr>
        </p:nvSpPr>
        <p:spPr>
          <a:xfrm>
            <a:off x="571500" y="1714500"/>
            <a:ext cx="10731500" cy="477448"/>
          </a:xfrm>
          <a:prstGeom prst="rect">
            <a:avLst/>
          </a:prstGeom>
        </p:spPr>
        <p:txBody>
          <a:bodyPr/>
          <a:lstStyle>
            <a:lvl1pPr marL="0" indent="0" algn="l">
              <a:buNone/>
              <a:defRPr sz="2167" b="0" i="0" spc="0">
                <a:solidFill>
                  <a:schemeClr val="tx1"/>
                </a:solidFill>
                <a:latin typeface="Lub Dub Medium" panose="020B0603030403020204" pitchFamily="34" charset="77"/>
              </a:defRPr>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Subtitle Goes Here</a:t>
            </a:r>
          </a:p>
        </p:txBody>
      </p:sp>
      <p:sp>
        <p:nvSpPr>
          <p:cNvPr id="8" name="Title 1">
            <a:extLst>
              <a:ext uri="{FF2B5EF4-FFF2-40B4-BE49-F238E27FC236}">
                <a16:creationId xmlns:a16="http://schemas.microsoft.com/office/drawing/2014/main" id="{4A3D4483-C17C-114E-AAA8-4523FAE7D1CA}"/>
              </a:ext>
            </a:extLst>
          </p:cNvPr>
          <p:cNvSpPr>
            <a:spLocks noGrp="1"/>
          </p:cNvSpPr>
          <p:nvPr>
            <p:ph type="ctrTitle" hasCustomPrompt="1"/>
          </p:nvPr>
        </p:nvSpPr>
        <p:spPr>
          <a:xfrm>
            <a:off x="571500" y="1016001"/>
            <a:ext cx="10731500" cy="761999"/>
          </a:xfrm>
          <a:prstGeom prst="rect">
            <a:avLst/>
          </a:prstGeom>
        </p:spPr>
        <p:txBody>
          <a:bodyPr anchor="b"/>
          <a:lstStyle>
            <a:lvl1pPr algn="l">
              <a:defRPr sz="4167" b="1" i="0" spc="0">
                <a:solidFill>
                  <a:schemeClr val="tx1"/>
                </a:solidFill>
                <a:latin typeface="Lub Dub Heavy" panose="020B0603030403020204" pitchFamily="34" charset="77"/>
              </a:defRPr>
            </a:lvl1pPr>
          </a:lstStyle>
          <a:p>
            <a:r>
              <a:rPr lang="en-US"/>
              <a:t>Content Slide</a:t>
            </a:r>
          </a:p>
        </p:txBody>
      </p:sp>
      <p:sp>
        <p:nvSpPr>
          <p:cNvPr id="9" name="Oval 8">
            <a:extLst>
              <a:ext uri="{FF2B5EF4-FFF2-40B4-BE49-F238E27FC236}">
                <a16:creationId xmlns:a16="http://schemas.microsoft.com/office/drawing/2014/main" id="{6825512A-79DD-984F-A5A7-1863E2C4B2B7}"/>
              </a:ext>
            </a:extLst>
          </p:cNvPr>
          <p:cNvSpPr/>
          <p:nvPr/>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0" name="Slide Number Placeholder 2">
            <a:extLst>
              <a:ext uri="{FF2B5EF4-FFF2-40B4-BE49-F238E27FC236}">
                <a16:creationId xmlns:a16="http://schemas.microsoft.com/office/drawing/2014/main" id="{0FE1480A-7749-2744-B65A-F58DC8EC2794}"/>
              </a:ext>
            </a:extLst>
          </p:cNvPr>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7"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1" name="Picture 10">
            <a:extLst>
              <a:ext uri="{FF2B5EF4-FFF2-40B4-BE49-F238E27FC236}">
                <a16:creationId xmlns:a16="http://schemas.microsoft.com/office/drawing/2014/main" id="{960CA2AB-CF41-47ED-873A-D3258F5117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5460" y="444500"/>
            <a:ext cx="1082040" cy="410388"/>
          </a:xfrm>
          <a:prstGeom prst="rect">
            <a:avLst/>
          </a:prstGeom>
        </p:spPr>
      </p:pic>
      <p:sp>
        <p:nvSpPr>
          <p:cNvPr id="14" name="TextBox 13">
            <a:extLst>
              <a:ext uri="{FF2B5EF4-FFF2-40B4-BE49-F238E27FC236}">
                <a16:creationId xmlns:a16="http://schemas.microsoft.com/office/drawing/2014/main" id="{7EE7A0F1-4F4E-4E26-8269-DE9C516F3631}"/>
              </a:ext>
            </a:extLst>
          </p:cNvPr>
          <p:cNvSpPr txBox="1"/>
          <p:nvPr/>
        </p:nvSpPr>
        <p:spPr>
          <a:xfrm rot="10800000">
            <a:off x="0" y="6032237"/>
            <a:ext cx="12192000" cy="1118127"/>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6666" b="1">
              <a:solidFill>
                <a:schemeClr val="bg1"/>
              </a:solidFill>
            </a:endParaRPr>
          </a:p>
        </p:txBody>
      </p:sp>
    </p:spTree>
    <p:extLst>
      <p:ext uri="{BB962C8B-B14F-4D97-AF65-F5344CB8AC3E}">
        <p14:creationId xmlns:p14="http://schemas.microsoft.com/office/powerpoint/2010/main" val="373904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353803-A9D1-4EE9-A015-0774B87B28E9}"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73ED18-270A-4481-89DD-F296F54FCE67}" type="slidenum">
              <a:rPr lang="en-US" smtClean="0"/>
              <a:t>‹#›</a:t>
            </a:fld>
            <a:endParaRPr lang="en-US"/>
          </a:p>
        </p:txBody>
      </p:sp>
    </p:spTree>
    <p:extLst>
      <p:ext uri="{BB962C8B-B14F-4D97-AF65-F5344CB8AC3E}">
        <p14:creationId xmlns:p14="http://schemas.microsoft.com/office/powerpoint/2010/main" val="30684107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Simple Slides - One Column">
    <p:spTree>
      <p:nvGrpSpPr>
        <p:cNvPr id="1" name=""/>
        <p:cNvGrpSpPr/>
        <p:nvPr/>
      </p:nvGrpSpPr>
      <p:grpSpPr>
        <a:xfrm>
          <a:off x="0" y="0"/>
          <a:ext cx="0" cy="0"/>
          <a:chOff x="0" y="0"/>
          <a:chExt cx="0" cy="0"/>
        </a:xfrm>
      </p:grpSpPr>
      <p:sp>
        <p:nvSpPr>
          <p:cNvPr id="12" name="Text Placeholder 17">
            <a:extLst>
              <a:ext uri="{FF2B5EF4-FFF2-40B4-BE49-F238E27FC236}">
                <a16:creationId xmlns:a16="http://schemas.microsoft.com/office/drawing/2014/main" id="{01E162F1-DE1D-D541-873B-D19CF471034F}"/>
              </a:ext>
            </a:extLst>
          </p:cNvPr>
          <p:cNvSpPr>
            <a:spLocks noGrp="1"/>
          </p:cNvSpPr>
          <p:nvPr>
            <p:ph type="body" sz="quarter" idx="15" hasCustomPrompt="1"/>
          </p:nvPr>
        </p:nvSpPr>
        <p:spPr>
          <a:xfrm>
            <a:off x="571500" y="2540000"/>
            <a:ext cx="10731500" cy="3683000"/>
          </a:xfrm>
          <a:prstGeom prst="rect">
            <a:avLst/>
          </a:prstGeom>
        </p:spPr>
        <p:txBody>
          <a:bodyPr/>
          <a:lstStyle>
            <a:lvl1pPr marL="0" indent="0">
              <a:buNone/>
              <a:defRPr sz="1500" b="0" i="0">
                <a:solidFill>
                  <a:schemeClr val="tx1"/>
                </a:solidFill>
                <a:latin typeface="Lub Dub Medium" panose="020B0603030403020204" pitchFamily="34" charset="77"/>
              </a:defRPr>
            </a:lvl1pPr>
            <a:lvl2pPr marL="0">
              <a:spcBef>
                <a:spcPts val="917"/>
              </a:spcBef>
              <a:defRPr sz="1500" b="0" i="0">
                <a:latin typeface="Lub Dub Medium" panose="020B0603030403020204" pitchFamily="34" charset="77"/>
              </a:defRPr>
            </a:lvl2pPr>
            <a:lvl3pPr marL="380985">
              <a:defRPr sz="1333" b="0" i="0">
                <a:latin typeface="Lub Dub Medium" panose="020B0603030403020204" pitchFamily="34" charset="77"/>
              </a:defRPr>
            </a:lvl3pPr>
            <a:lvl4pPr marL="761970">
              <a:defRPr sz="1167" b="0" i="0">
                <a:latin typeface="Lub Dub Medium" panose="020B0603030403020204" pitchFamily="34" charset="77"/>
              </a:defRPr>
            </a:lvl4pPr>
            <a:lvl5pPr marL="1142954">
              <a:defRPr sz="1167"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2">
            <a:extLst>
              <a:ext uri="{FF2B5EF4-FFF2-40B4-BE49-F238E27FC236}">
                <a16:creationId xmlns:a16="http://schemas.microsoft.com/office/drawing/2014/main" id="{6BEDE2E2-0412-E04F-8B0C-108E90FADF79}"/>
              </a:ext>
            </a:extLst>
          </p:cNvPr>
          <p:cNvSpPr>
            <a:spLocks noGrp="1"/>
          </p:cNvSpPr>
          <p:nvPr>
            <p:ph type="subTitle" idx="1" hasCustomPrompt="1"/>
          </p:nvPr>
        </p:nvSpPr>
        <p:spPr>
          <a:xfrm>
            <a:off x="571500" y="1714500"/>
            <a:ext cx="10731500" cy="477448"/>
          </a:xfrm>
          <a:prstGeom prst="rect">
            <a:avLst/>
          </a:prstGeom>
        </p:spPr>
        <p:txBody>
          <a:bodyPr/>
          <a:lstStyle>
            <a:lvl1pPr marL="0" indent="0" algn="l">
              <a:buNone/>
              <a:defRPr sz="2167" b="0" i="0" spc="0">
                <a:solidFill>
                  <a:schemeClr val="tx1"/>
                </a:solidFill>
                <a:latin typeface="Lub Dub Medium" panose="020B0603030403020204" pitchFamily="34" charset="77"/>
              </a:defRPr>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Subtitle Goes Here</a:t>
            </a:r>
          </a:p>
        </p:txBody>
      </p:sp>
      <p:sp>
        <p:nvSpPr>
          <p:cNvPr id="8" name="Title 1">
            <a:extLst>
              <a:ext uri="{FF2B5EF4-FFF2-40B4-BE49-F238E27FC236}">
                <a16:creationId xmlns:a16="http://schemas.microsoft.com/office/drawing/2014/main" id="{4A3D4483-C17C-114E-AAA8-4523FAE7D1CA}"/>
              </a:ext>
            </a:extLst>
          </p:cNvPr>
          <p:cNvSpPr>
            <a:spLocks noGrp="1"/>
          </p:cNvSpPr>
          <p:nvPr>
            <p:ph type="ctrTitle" hasCustomPrompt="1"/>
          </p:nvPr>
        </p:nvSpPr>
        <p:spPr>
          <a:xfrm>
            <a:off x="571500" y="1016001"/>
            <a:ext cx="10731500" cy="761999"/>
          </a:xfrm>
          <a:prstGeom prst="rect">
            <a:avLst/>
          </a:prstGeom>
        </p:spPr>
        <p:txBody>
          <a:bodyPr anchor="b"/>
          <a:lstStyle>
            <a:lvl1pPr algn="l">
              <a:defRPr sz="4167" b="1" i="0" spc="0">
                <a:solidFill>
                  <a:schemeClr val="tx1"/>
                </a:solidFill>
                <a:latin typeface="Lub Dub Heavy" panose="020B0603030403020204" pitchFamily="34" charset="77"/>
              </a:defRPr>
            </a:lvl1pPr>
          </a:lstStyle>
          <a:p>
            <a:r>
              <a:rPr lang="en-US"/>
              <a:t>Content Slide</a:t>
            </a:r>
          </a:p>
        </p:txBody>
      </p:sp>
      <p:sp>
        <p:nvSpPr>
          <p:cNvPr id="9" name="Oval 8">
            <a:extLst>
              <a:ext uri="{FF2B5EF4-FFF2-40B4-BE49-F238E27FC236}">
                <a16:creationId xmlns:a16="http://schemas.microsoft.com/office/drawing/2014/main" id="{6825512A-79DD-984F-A5A7-1863E2C4B2B7}"/>
              </a:ext>
            </a:extLst>
          </p:cNvPr>
          <p:cNvSpPr/>
          <p:nvPr/>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0" name="Slide Number Placeholder 2">
            <a:extLst>
              <a:ext uri="{FF2B5EF4-FFF2-40B4-BE49-F238E27FC236}">
                <a16:creationId xmlns:a16="http://schemas.microsoft.com/office/drawing/2014/main" id="{0FE1480A-7749-2744-B65A-F58DC8EC2794}"/>
              </a:ext>
            </a:extLst>
          </p:cNvPr>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7"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1" name="Picture 10">
            <a:extLst>
              <a:ext uri="{FF2B5EF4-FFF2-40B4-BE49-F238E27FC236}">
                <a16:creationId xmlns:a16="http://schemas.microsoft.com/office/drawing/2014/main" id="{960CA2AB-CF41-47ED-873A-D3258F5117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5460" y="444500"/>
            <a:ext cx="1082040" cy="410388"/>
          </a:xfrm>
          <a:prstGeom prst="rect">
            <a:avLst/>
          </a:prstGeom>
        </p:spPr>
      </p:pic>
      <p:sp>
        <p:nvSpPr>
          <p:cNvPr id="14" name="TextBox 13">
            <a:extLst>
              <a:ext uri="{FF2B5EF4-FFF2-40B4-BE49-F238E27FC236}">
                <a16:creationId xmlns:a16="http://schemas.microsoft.com/office/drawing/2014/main" id="{378FE397-4402-4C4C-8DBB-E5971B7A8006}"/>
              </a:ext>
            </a:extLst>
          </p:cNvPr>
          <p:cNvSpPr txBox="1"/>
          <p:nvPr/>
        </p:nvSpPr>
        <p:spPr>
          <a:xfrm>
            <a:off x="0" y="6324600"/>
            <a:ext cx="12192000" cy="1118127"/>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6666" b="1">
              <a:solidFill>
                <a:schemeClr val="bg1"/>
              </a:solidFill>
            </a:endParaRPr>
          </a:p>
        </p:txBody>
      </p:sp>
    </p:spTree>
    <p:extLst>
      <p:ext uri="{BB962C8B-B14F-4D97-AF65-F5344CB8AC3E}">
        <p14:creationId xmlns:p14="http://schemas.microsoft.com/office/powerpoint/2010/main" val="38267559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imple Slides - Two Column">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498A16D-F29A-4B47-9973-22BF68A388C7}"/>
              </a:ext>
            </a:extLst>
          </p:cNvPr>
          <p:cNvSpPr>
            <a:spLocks noGrp="1"/>
          </p:cNvSpPr>
          <p:nvPr>
            <p:ph sz="quarter" idx="14" hasCustomPrompt="1"/>
          </p:nvPr>
        </p:nvSpPr>
        <p:spPr>
          <a:xfrm>
            <a:off x="571500" y="2540000"/>
            <a:ext cx="5207000" cy="3683000"/>
          </a:xfrm>
          <a:prstGeom prst="rect">
            <a:avLst/>
          </a:prstGeom>
        </p:spPr>
        <p:txBody>
          <a:bodyPr/>
          <a:lstStyle>
            <a:lvl1pPr marL="0" indent="0">
              <a:buNone/>
              <a:defRPr sz="1500" b="0" i="0">
                <a:solidFill>
                  <a:schemeClr val="tx1"/>
                </a:solidFill>
                <a:latin typeface="Lub Dub Medium" panose="020B0603030403020204" pitchFamily="34" charset="77"/>
              </a:defRPr>
            </a:lvl1pPr>
            <a:lvl2pPr marL="0">
              <a:spcBef>
                <a:spcPts val="917"/>
              </a:spcBef>
              <a:defRPr sz="1500" b="0" i="0">
                <a:latin typeface="Lub Dub Medium" panose="020B0603030403020204" pitchFamily="34" charset="77"/>
              </a:defRPr>
            </a:lvl2pPr>
            <a:lvl3pPr marL="380985">
              <a:defRPr sz="1333" b="0" i="0">
                <a:latin typeface="Lub Dub Medium" panose="020B0603030403020204" pitchFamily="34" charset="77"/>
              </a:defRPr>
            </a:lvl3pPr>
            <a:lvl4pPr marL="761970">
              <a:defRPr sz="1167" b="0" i="0">
                <a:latin typeface="Lub Dub Medium" panose="020B0603030403020204" pitchFamily="34" charset="77"/>
              </a:defRPr>
            </a:lvl4pPr>
            <a:lvl5pPr marL="1142954">
              <a:defRPr sz="1167"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5">
            <a:extLst>
              <a:ext uri="{FF2B5EF4-FFF2-40B4-BE49-F238E27FC236}">
                <a16:creationId xmlns:a16="http://schemas.microsoft.com/office/drawing/2014/main" id="{5D37EE80-0F81-B24A-A8D4-25EFF546BF11}"/>
              </a:ext>
            </a:extLst>
          </p:cNvPr>
          <p:cNvSpPr>
            <a:spLocks noGrp="1"/>
          </p:cNvSpPr>
          <p:nvPr>
            <p:ph sz="quarter" idx="15" hasCustomPrompt="1"/>
          </p:nvPr>
        </p:nvSpPr>
        <p:spPr>
          <a:xfrm>
            <a:off x="6096000" y="2540000"/>
            <a:ext cx="5207000" cy="3683000"/>
          </a:xfrm>
          <a:prstGeom prst="rect">
            <a:avLst/>
          </a:prstGeom>
        </p:spPr>
        <p:txBody>
          <a:bodyPr/>
          <a:lstStyle>
            <a:lvl1pPr marL="0" indent="0">
              <a:buNone/>
              <a:defRPr sz="1500" b="0" i="0">
                <a:solidFill>
                  <a:schemeClr val="tx1"/>
                </a:solidFill>
                <a:latin typeface="Lub Dub Medium" panose="020B0603030403020204" pitchFamily="34" charset="77"/>
              </a:defRPr>
            </a:lvl1pPr>
            <a:lvl2pPr marL="0">
              <a:spcBef>
                <a:spcPts val="917"/>
              </a:spcBef>
              <a:defRPr sz="1500" b="0" i="0">
                <a:latin typeface="Lub Dub Medium" panose="020B0603030403020204" pitchFamily="34" charset="77"/>
              </a:defRPr>
            </a:lvl2pPr>
            <a:lvl3pPr marL="380985">
              <a:defRPr sz="1333" b="0" i="0">
                <a:latin typeface="Lub Dub Medium" panose="020B0603030403020204" pitchFamily="34" charset="77"/>
              </a:defRPr>
            </a:lvl3pPr>
            <a:lvl4pPr marL="761970">
              <a:defRPr sz="1167" b="0" i="0">
                <a:latin typeface="Lub Dub Medium" panose="020B0603030403020204" pitchFamily="34" charset="77"/>
              </a:defRPr>
            </a:lvl4pPr>
            <a:lvl5pPr marL="1142954">
              <a:defRPr sz="1167"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2">
            <a:extLst>
              <a:ext uri="{FF2B5EF4-FFF2-40B4-BE49-F238E27FC236}">
                <a16:creationId xmlns:a16="http://schemas.microsoft.com/office/drawing/2014/main" id="{352A0864-913A-744E-97D9-B5F3D10B0428}"/>
              </a:ext>
            </a:extLst>
          </p:cNvPr>
          <p:cNvSpPr>
            <a:spLocks noGrp="1"/>
          </p:cNvSpPr>
          <p:nvPr>
            <p:ph type="subTitle" idx="1" hasCustomPrompt="1"/>
          </p:nvPr>
        </p:nvSpPr>
        <p:spPr>
          <a:xfrm>
            <a:off x="571500" y="1714500"/>
            <a:ext cx="10731500" cy="477448"/>
          </a:xfrm>
          <a:prstGeom prst="rect">
            <a:avLst/>
          </a:prstGeom>
        </p:spPr>
        <p:txBody>
          <a:bodyPr/>
          <a:lstStyle>
            <a:lvl1pPr marL="0" indent="0" algn="l">
              <a:buNone/>
              <a:defRPr sz="2167" b="0" i="0" spc="0">
                <a:solidFill>
                  <a:schemeClr val="tx1"/>
                </a:solidFill>
                <a:latin typeface="Lub Dub Medium" panose="020B0603030403020204" pitchFamily="34" charset="77"/>
              </a:defRPr>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Subtitle Goes Here</a:t>
            </a:r>
          </a:p>
        </p:txBody>
      </p:sp>
      <p:sp>
        <p:nvSpPr>
          <p:cNvPr id="8" name="Title 1">
            <a:extLst>
              <a:ext uri="{FF2B5EF4-FFF2-40B4-BE49-F238E27FC236}">
                <a16:creationId xmlns:a16="http://schemas.microsoft.com/office/drawing/2014/main" id="{33C1D0BF-DADE-104C-B1AD-6A24FC83C0EC}"/>
              </a:ext>
            </a:extLst>
          </p:cNvPr>
          <p:cNvSpPr>
            <a:spLocks noGrp="1"/>
          </p:cNvSpPr>
          <p:nvPr>
            <p:ph type="ctrTitle" hasCustomPrompt="1"/>
          </p:nvPr>
        </p:nvSpPr>
        <p:spPr>
          <a:xfrm>
            <a:off x="571500" y="1016001"/>
            <a:ext cx="10731500" cy="761999"/>
          </a:xfrm>
          <a:prstGeom prst="rect">
            <a:avLst/>
          </a:prstGeom>
        </p:spPr>
        <p:txBody>
          <a:bodyPr anchor="b"/>
          <a:lstStyle>
            <a:lvl1pPr algn="l">
              <a:defRPr sz="4167" b="1" i="0" spc="0">
                <a:solidFill>
                  <a:schemeClr val="tx1"/>
                </a:solidFill>
                <a:latin typeface="Lub Dub Heavy" panose="020B0603030403020204" pitchFamily="34" charset="77"/>
              </a:defRPr>
            </a:lvl1pPr>
          </a:lstStyle>
          <a:p>
            <a:r>
              <a:rPr lang="en-US"/>
              <a:t>Content Slide</a:t>
            </a:r>
          </a:p>
        </p:txBody>
      </p:sp>
      <p:sp>
        <p:nvSpPr>
          <p:cNvPr id="10" name="Oval 9">
            <a:extLst>
              <a:ext uri="{FF2B5EF4-FFF2-40B4-BE49-F238E27FC236}">
                <a16:creationId xmlns:a16="http://schemas.microsoft.com/office/drawing/2014/main" id="{7AADEBE1-0008-444B-A330-1EF28DBCE1EE}"/>
              </a:ext>
            </a:extLst>
          </p:cNvPr>
          <p:cNvSpPr/>
          <p:nvPr/>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1" name="Slide Number Placeholder 2">
            <a:extLst>
              <a:ext uri="{FF2B5EF4-FFF2-40B4-BE49-F238E27FC236}">
                <a16:creationId xmlns:a16="http://schemas.microsoft.com/office/drawing/2014/main" id="{DA9DC9A5-5917-BE42-B90F-8B88BA2105D5}"/>
              </a:ext>
            </a:extLst>
          </p:cNvPr>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7"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9" name="Picture 8">
            <a:extLst>
              <a:ext uri="{FF2B5EF4-FFF2-40B4-BE49-F238E27FC236}">
                <a16:creationId xmlns:a16="http://schemas.microsoft.com/office/drawing/2014/main" id="{AC03AB69-A7A1-4946-98D5-665DA99F90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5460" y="444500"/>
            <a:ext cx="1082040" cy="410388"/>
          </a:xfrm>
          <a:prstGeom prst="rect">
            <a:avLst/>
          </a:prstGeom>
        </p:spPr>
      </p:pic>
      <p:sp>
        <p:nvSpPr>
          <p:cNvPr id="13" name="TextBox 12">
            <a:extLst>
              <a:ext uri="{FF2B5EF4-FFF2-40B4-BE49-F238E27FC236}">
                <a16:creationId xmlns:a16="http://schemas.microsoft.com/office/drawing/2014/main" id="{BC4F22BC-6D35-4FFF-B4E3-FE315F50BF66}"/>
              </a:ext>
            </a:extLst>
          </p:cNvPr>
          <p:cNvSpPr txBox="1"/>
          <p:nvPr/>
        </p:nvSpPr>
        <p:spPr>
          <a:xfrm rot="10800000">
            <a:off x="0" y="6032237"/>
            <a:ext cx="12192000" cy="1118127"/>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6666" b="1">
              <a:solidFill>
                <a:schemeClr val="bg1"/>
              </a:solidFill>
            </a:endParaRPr>
          </a:p>
        </p:txBody>
      </p:sp>
    </p:spTree>
    <p:extLst>
      <p:ext uri="{BB962C8B-B14F-4D97-AF65-F5344CB8AC3E}">
        <p14:creationId xmlns:p14="http://schemas.microsoft.com/office/powerpoint/2010/main" val="17919031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Simple Slides - Two Column">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498A16D-F29A-4B47-9973-22BF68A388C7}"/>
              </a:ext>
            </a:extLst>
          </p:cNvPr>
          <p:cNvSpPr>
            <a:spLocks noGrp="1"/>
          </p:cNvSpPr>
          <p:nvPr>
            <p:ph sz="quarter" idx="14" hasCustomPrompt="1"/>
          </p:nvPr>
        </p:nvSpPr>
        <p:spPr>
          <a:xfrm>
            <a:off x="571500" y="2540000"/>
            <a:ext cx="5207000" cy="3683000"/>
          </a:xfrm>
          <a:prstGeom prst="rect">
            <a:avLst/>
          </a:prstGeom>
        </p:spPr>
        <p:txBody>
          <a:bodyPr/>
          <a:lstStyle>
            <a:lvl1pPr marL="0" indent="0">
              <a:buNone/>
              <a:defRPr sz="1500" b="0" i="0">
                <a:solidFill>
                  <a:schemeClr val="tx1"/>
                </a:solidFill>
                <a:latin typeface="Lub Dub Medium" panose="020B0603030403020204" pitchFamily="34" charset="77"/>
              </a:defRPr>
            </a:lvl1pPr>
            <a:lvl2pPr marL="0">
              <a:spcBef>
                <a:spcPts val="917"/>
              </a:spcBef>
              <a:defRPr sz="1500" b="0" i="0">
                <a:latin typeface="Lub Dub Medium" panose="020B0603030403020204" pitchFamily="34" charset="77"/>
              </a:defRPr>
            </a:lvl2pPr>
            <a:lvl3pPr marL="380985">
              <a:defRPr sz="1333" b="0" i="0">
                <a:latin typeface="Lub Dub Medium" panose="020B0603030403020204" pitchFamily="34" charset="77"/>
              </a:defRPr>
            </a:lvl3pPr>
            <a:lvl4pPr marL="761970">
              <a:defRPr sz="1167" b="0" i="0">
                <a:latin typeface="Lub Dub Medium" panose="020B0603030403020204" pitchFamily="34" charset="77"/>
              </a:defRPr>
            </a:lvl4pPr>
            <a:lvl5pPr marL="1142954">
              <a:defRPr sz="1167"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5">
            <a:extLst>
              <a:ext uri="{FF2B5EF4-FFF2-40B4-BE49-F238E27FC236}">
                <a16:creationId xmlns:a16="http://schemas.microsoft.com/office/drawing/2014/main" id="{5D37EE80-0F81-B24A-A8D4-25EFF546BF11}"/>
              </a:ext>
            </a:extLst>
          </p:cNvPr>
          <p:cNvSpPr>
            <a:spLocks noGrp="1"/>
          </p:cNvSpPr>
          <p:nvPr>
            <p:ph sz="quarter" idx="15" hasCustomPrompt="1"/>
          </p:nvPr>
        </p:nvSpPr>
        <p:spPr>
          <a:xfrm>
            <a:off x="6096000" y="2540000"/>
            <a:ext cx="5207000" cy="3683000"/>
          </a:xfrm>
          <a:prstGeom prst="rect">
            <a:avLst/>
          </a:prstGeom>
        </p:spPr>
        <p:txBody>
          <a:bodyPr/>
          <a:lstStyle>
            <a:lvl1pPr marL="0" indent="0">
              <a:buNone/>
              <a:defRPr sz="1500" b="0" i="0">
                <a:solidFill>
                  <a:schemeClr val="tx1"/>
                </a:solidFill>
                <a:latin typeface="Lub Dub Medium" panose="020B0603030403020204" pitchFamily="34" charset="77"/>
              </a:defRPr>
            </a:lvl1pPr>
            <a:lvl2pPr marL="0">
              <a:spcBef>
                <a:spcPts val="917"/>
              </a:spcBef>
              <a:defRPr sz="1500" b="0" i="0">
                <a:latin typeface="Lub Dub Medium" panose="020B0603030403020204" pitchFamily="34" charset="77"/>
              </a:defRPr>
            </a:lvl2pPr>
            <a:lvl3pPr marL="380985">
              <a:defRPr sz="1333" b="0" i="0">
                <a:latin typeface="Lub Dub Medium" panose="020B0603030403020204" pitchFamily="34" charset="77"/>
              </a:defRPr>
            </a:lvl3pPr>
            <a:lvl4pPr marL="761970">
              <a:defRPr sz="1167" b="0" i="0">
                <a:latin typeface="Lub Dub Medium" panose="020B0603030403020204" pitchFamily="34" charset="77"/>
              </a:defRPr>
            </a:lvl4pPr>
            <a:lvl5pPr marL="1142954">
              <a:defRPr sz="1167"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2">
            <a:extLst>
              <a:ext uri="{FF2B5EF4-FFF2-40B4-BE49-F238E27FC236}">
                <a16:creationId xmlns:a16="http://schemas.microsoft.com/office/drawing/2014/main" id="{352A0864-913A-744E-97D9-B5F3D10B0428}"/>
              </a:ext>
            </a:extLst>
          </p:cNvPr>
          <p:cNvSpPr>
            <a:spLocks noGrp="1"/>
          </p:cNvSpPr>
          <p:nvPr>
            <p:ph type="subTitle" idx="1" hasCustomPrompt="1"/>
          </p:nvPr>
        </p:nvSpPr>
        <p:spPr>
          <a:xfrm>
            <a:off x="571500" y="1714500"/>
            <a:ext cx="10731500" cy="477448"/>
          </a:xfrm>
          <a:prstGeom prst="rect">
            <a:avLst/>
          </a:prstGeom>
        </p:spPr>
        <p:txBody>
          <a:bodyPr/>
          <a:lstStyle>
            <a:lvl1pPr marL="0" indent="0" algn="l">
              <a:buNone/>
              <a:defRPr sz="2167" b="0" i="0" spc="0">
                <a:solidFill>
                  <a:schemeClr val="tx1"/>
                </a:solidFill>
                <a:latin typeface="Lub Dub Medium" panose="020B0603030403020204" pitchFamily="34" charset="77"/>
              </a:defRPr>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Subtitle Goes Here</a:t>
            </a:r>
          </a:p>
        </p:txBody>
      </p:sp>
      <p:sp>
        <p:nvSpPr>
          <p:cNvPr id="8" name="Title 1">
            <a:extLst>
              <a:ext uri="{FF2B5EF4-FFF2-40B4-BE49-F238E27FC236}">
                <a16:creationId xmlns:a16="http://schemas.microsoft.com/office/drawing/2014/main" id="{33C1D0BF-DADE-104C-B1AD-6A24FC83C0EC}"/>
              </a:ext>
            </a:extLst>
          </p:cNvPr>
          <p:cNvSpPr>
            <a:spLocks noGrp="1"/>
          </p:cNvSpPr>
          <p:nvPr>
            <p:ph type="ctrTitle" hasCustomPrompt="1"/>
          </p:nvPr>
        </p:nvSpPr>
        <p:spPr>
          <a:xfrm>
            <a:off x="571500" y="1016001"/>
            <a:ext cx="10731500" cy="761999"/>
          </a:xfrm>
          <a:prstGeom prst="rect">
            <a:avLst/>
          </a:prstGeom>
        </p:spPr>
        <p:txBody>
          <a:bodyPr anchor="b"/>
          <a:lstStyle>
            <a:lvl1pPr algn="l">
              <a:defRPr sz="4167" b="1" i="0" spc="0">
                <a:solidFill>
                  <a:schemeClr val="tx1"/>
                </a:solidFill>
                <a:latin typeface="Lub Dub Heavy" panose="020B0603030403020204" pitchFamily="34" charset="77"/>
              </a:defRPr>
            </a:lvl1pPr>
          </a:lstStyle>
          <a:p>
            <a:r>
              <a:rPr lang="en-US"/>
              <a:t>Content Slide</a:t>
            </a:r>
          </a:p>
        </p:txBody>
      </p:sp>
      <p:sp>
        <p:nvSpPr>
          <p:cNvPr id="10" name="Oval 9">
            <a:extLst>
              <a:ext uri="{FF2B5EF4-FFF2-40B4-BE49-F238E27FC236}">
                <a16:creationId xmlns:a16="http://schemas.microsoft.com/office/drawing/2014/main" id="{7AADEBE1-0008-444B-A330-1EF28DBCE1EE}"/>
              </a:ext>
            </a:extLst>
          </p:cNvPr>
          <p:cNvSpPr/>
          <p:nvPr/>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1" name="Slide Number Placeholder 2">
            <a:extLst>
              <a:ext uri="{FF2B5EF4-FFF2-40B4-BE49-F238E27FC236}">
                <a16:creationId xmlns:a16="http://schemas.microsoft.com/office/drawing/2014/main" id="{DA9DC9A5-5917-BE42-B90F-8B88BA2105D5}"/>
              </a:ext>
            </a:extLst>
          </p:cNvPr>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7"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9" name="Picture 8">
            <a:extLst>
              <a:ext uri="{FF2B5EF4-FFF2-40B4-BE49-F238E27FC236}">
                <a16:creationId xmlns:a16="http://schemas.microsoft.com/office/drawing/2014/main" id="{AC03AB69-A7A1-4946-98D5-665DA99F90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5460" y="444500"/>
            <a:ext cx="1082040" cy="410388"/>
          </a:xfrm>
          <a:prstGeom prst="rect">
            <a:avLst/>
          </a:prstGeom>
        </p:spPr>
      </p:pic>
      <p:sp>
        <p:nvSpPr>
          <p:cNvPr id="13" name="TextBox 12">
            <a:extLst>
              <a:ext uri="{FF2B5EF4-FFF2-40B4-BE49-F238E27FC236}">
                <a16:creationId xmlns:a16="http://schemas.microsoft.com/office/drawing/2014/main" id="{48EEDD4E-DB99-4C47-84D8-C12E7573206B}"/>
              </a:ext>
            </a:extLst>
          </p:cNvPr>
          <p:cNvSpPr txBox="1"/>
          <p:nvPr/>
        </p:nvSpPr>
        <p:spPr>
          <a:xfrm>
            <a:off x="0" y="6324600"/>
            <a:ext cx="12192000" cy="1118127"/>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6666" b="1">
              <a:solidFill>
                <a:schemeClr val="bg1"/>
              </a:solidFill>
            </a:endParaRPr>
          </a:p>
        </p:txBody>
      </p:sp>
    </p:spTree>
    <p:extLst>
      <p:ext uri="{BB962C8B-B14F-4D97-AF65-F5344CB8AC3E}">
        <p14:creationId xmlns:p14="http://schemas.microsoft.com/office/powerpoint/2010/main" val="3884499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imple Slides - Three Column">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489D98E7-9AB5-704E-A7B3-35778CD6ED68}"/>
              </a:ext>
            </a:extLst>
          </p:cNvPr>
          <p:cNvSpPr>
            <a:spLocks noGrp="1"/>
          </p:cNvSpPr>
          <p:nvPr>
            <p:ph sz="quarter" idx="14" hasCustomPrompt="1"/>
          </p:nvPr>
        </p:nvSpPr>
        <p:spPr>
          <a:xfrm>
            <a:off x="571500" y="2540001"/>
            <a:ext cx="3238500" cy="3682999"/>
          </a:xfrm>
          <a:prstGeom prst="rect">
            <a:avLst/>
          </a:prstGeom>
        </p:spPr>
        <p:txBody>
          <a:bodyPr/>
          <a:lstStyle>
            <a:lvl1pPr marL="0" indent="0">
              <a:buNone/>
              <a:defRPr sz="1500" b="0" i="0">
                <a:solidFill>
                  <a:schemeClr val="tx1"/>
                </a:solidFill>
                <a:latin typeface="Lub Dub Medium" panose="020B0603030403020204" pitchFamily="34" charset="77"/>
              </a:defRPr>
            </a:lvl1pPr>
            <a:lvl2pPr marL="0">
              <a:spcBef>
                <a:spcPts val="917"/>
              </a:spcBef>
              <a:defRPr sz="1500" b="0" i="0">
                <a:latin typeface="Lub Dub Medium" panose="020B0603030403020204" pitchFamily="34" charset="77"/>
              </a:defRPr>
            </a:lvl2pPr>
            <a:lvl3pPr marL="380985">
              <a:defRPr sz="1333" b="0" i="0">
                <a:latin typeface="Lub Dub Medium" panose="020B0603030403020204" pitchFamily="34" charset="77"/>
              </a:defRPr>
            </a:lvl3pPr>
            <a:lvl4pPr marL="761970">
              <a:defRPr sz="1167" b="0" i="0">
                <a:latin typeface="Lub Dub Medium" panose="020B0603030403020204" pitchFamily="34" charset="77"/>
              </a:defRPr>
            </a:lvl4pPr>
            <a:lvl5pPr marL="1142954">
              <a:defRPr sz="1167"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5">
            <a:extLst>
              <a:ext uri="{FF2B5EF4-FFF2-40B4-BE49-F238E27FC236}">
                <a16:creationId xmlns:a16="http://schemas.microsoft.com/office/drawing/2014/main" id="{AE1C5EA5-5FBD-7043-B925-D73F4D4759CB}"/>
              </a:ext>
            </a:extLst>
          </p:cNvPr>
          <p:cNvSpPr>
            <a:spLocks noGrp="1"/>
          </p:cNvSpPr>
          <p:nvPr>
            <p:ph sz="quarter" idx="15" hasCustomPrompt="1"/>
          </p:nvPr>
        </p:nvSpPr>
        <p:spPr>
          <a:xfrm>
            <a:off x="8064500" y="2540000"/>
            <a:ext cx="3238500" cy="3683000"/>
          </a:xfrm>
          <a:prstGeom prst="rect">
            <a:avLst/>
          </a:prstGeom>
        </p:spPr>
        <p:txBody>
          <a:bodyPr/>
          <a:lstStyle>
            <a:lvl1pPr marL="0" indent="0">
              <a:buNone/>
              <a:defRPr sz="1500" b="0" i="0">
                <a:solidFill>
                  <a:schemeClr val="tx1"/>
                </a:solidFill>
                <a:latin typeface="Lub Dub Medium" panose="020B0603030403020204" pitchFamily="34" charset="77"/>
              </a:defRPr>
            </a:lvl1pPr>
            <a:lvl2pPr marL="0">
              <a:spcBef>
                <a:spcPts val="917"/>
              </a:spcBef>
              <a:defRPr sz="1500" b="0" i="0">
                <a:latin typeface="Lub Dub Medium" panose="020B0603030403020204" pitchFamily="34" charset="77"/>
              </a:defRPr>
            </a:lvl2pPr>
            <a:lvl3pPr marL="380985">
              <a:defRPr sz="1333" b="0" i="0">
                <a:latin typeface="Lub Dub Medium" panose="020B0603030403020204" pitchFamily="34" charset="77"/>
              </a:defRPr>
            </a:lvl3pPr>
            <a:lvl4pPr marL="761970">
              <a:defRPr sz="1167" b="0" i="0">
                <a:latin typeface="Lub Dub Medium" panose="020B0603030403020204" pitchFamily="34" charset="77"/>
              </a:defRPr>
            </a:lvl4pPr>
            <a:lvl5pPr marL="1142954">
              <a:defRPr sz="1167"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5">
            <a:extLst>
              <a:ext uri="{FF2B5EF4-FFF2-40B4-BE49-F238E27FC236}">
                <a16:creationId xmlns:a16="http://schemas.microsoft.com/office/drawing/2014/main" id="{A8AEA138-EF89-5B4E-85EC-1A78D845188F}"/>
              </a:ext>
            </a:extLst>
          </p:cNvPr>
          <p:cNvSpPr>
            <a:spLocks noGrp="1"/>
          </p:cNvSpPr>
          <p:nvPr>
            <p:ph sz="quarter" idx="16" hasCustomPrompt="1"/>
          </p:nvPr>
        </p:nvSpPr>
        <p:spPr>
          <a:xfrm>
            <a:off x="4318000" y="2540001"/>
            <a:ext cx="3238500" cy="3682999"/>
          </a:xfrm>
          <a:prstGeom prst="rect">
            <a:avLst/>
          </a:prstGeom>
        </p:spPr>
        <p:txBody>
          <a:bodyPr/>
          <a:lstStyle>
            <a:lvl1pPr marL="0" indent="0">
              <a:buNone/>
              <a:defRPr sz="1500" b="0" i="0">
                <a:solidFill>
                  <a:schemeClr val="tx1"/>
                </a:solidFill>
                <a:latin typeface="Lub Dub Medium" panose="020B0603030403020204" pitchFamily="34" charset="77"/>
              </a:defRPr>
            </a:lvl1pPr>
            <a:lvl2pPr marL="0">
              <a:spcBef>
                <a:spcPts val="917"/>
              </a:spcBef>
              <a:defRPr sz="1500" b="0" i="0">
                <a:latin typeface="Lub Dub Medium" panose="020B0603030403020204" pitchFamily="34" charset="77"/>
              </a:defRPr>
            </a:lvl2pPr>
            <a:lvl3pPr marL="380985">
              <a:defRPr sz="1333" b="0" i="0">
                <a:latin typeface="Lub Dub Medium" panose="020B0603030403020204" pitchFamily="34" charset="77"/>
              </a:defRPr>
            </a:lvl3pPr>
            <a:lvl4pPr marL="761970">
              <a:defRPr sz="1167" b="0" i="0">
                <a:latin typeface="Lub Dub Medium" panose="020B0603030403020204" pitchFamily="34" charset="77"/>
              </a:defRPr>
            </a:lvl4pPr>
            <a:lvl5pPr marL="1142954">
              <a:defRPr sz="1167"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2">
            <a:extLst>
              <a:ext uri="{FF2B5EF4-FFF2-40B4-BE49-F238E27FC236}">
                <a16:creationId xmlns:a16="http://schemas.microsoft.com/office/drawing/2014/main" id="{FCA20B7F-DB91-5B42-8772-995F89C16C81}"/>
              </a:ext>
            </a:extLst>
          </p:cNvPr>
          <p:cNvSpPr>
            <a:spLocks noGrp="1"/>
          </p:cNvSpPr>
          <p:nvPr>
            <p:ph type="subTitle" idx="1" hasCustomPrompt="1"/>
          </p:nvPr>
        </p:nvSpPr>
        <p:spPr>
          <a:xfrm>
            <a:off x="571500" y="1714500"/>
            <a:ext cx="10731500" cy="477448"/>
          </a:xfrm>
          <a:prstGeom prst="rect">
            <a:avLst/>
          </a:prstGeom>
        </p:spPr>
        <p:txBody>
          <a:bodyPr/>
          <a:lstStyle>
            <a:lvl1pPr marL="0" indent="0" algn="l">
              <a:buNone/>
              <a:defRPr sz="2167" b="0" i="0" spc="0">
                <a:solidFill>
                  <a:schemeClr val="tx1"/>
                </a:solidFill>
                <a:latin typeface="Lub Dub Medium" panose="020B0603030403020204" pitchFamily="34" charset="77"/>
              </a:defRPr>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Subtitle Goes Here</a:t>
            </a:r>
          </a:p>
        </p:txBody>
      </p:sp>
      <p:sp>
        <p:nvSpPr>
          <p:cNvPr id="9" name="Title 1">
            <a:extLst>
              <a:ext uri="{FF2B5EF4-FFF2-40B4-BE49-F238E27FC236}">
                <a16:creationId xmlns:a16="http://schemas.microsoft.com/office/drawing/2014/main" id="{3C8D48B6-0FFD-6E40-9D1E-E714914C21BA}"/>
              </a:ext>
            </a:extLst>
          </p:cNvPr>
          <p:cNvSpPr>
            <a:spLocks noGrp="1"/>
          </p:cNvSpPr>
          <p:nvPr>
            <p:ph type="ctrTitle" hasCustomPrompt="1"/>
          </p:nvPr>
        </p:nvSpPr>
        <p:spPr>
          <a:xfrm>
            <a:off x="571500" y="1016001"/>
            <a:ext cx="10731500" cy="761999"/>
          </a:xfrm>
          <a:prstGeom prst="rect">
            <a:avLst/>
          </a:prstGeom>
        </p:spPr>
        <p:txBody>
          <a:bodyPr anchor="b"/>
          <a:lstStyle>
            <a:lvl1pPr algn="l">
              <a:defRPr sz="4167" b="1" i="0" spc="0">
                <a:solidFill>
                  <a:schemeClr val="tx1"/>
                </a:solidFill>
                <a:latin typeface="Lub Dub Heavy" panose="020B0603030403020204" pitchFamily="34" charset="77"/>
              </a:defRPr>
            </a:lvl1pPr>
          </a:lstStyle>
          <a:p>
            <a:r>
              <a:rPr lang="en-US"/>
              <a:t>Content Slide</a:t>
            </a:r>
          </a:p>
        </p:txBody>
      </p:sp>
      <p:sp>
        <p:nvSpPr>
          <p:cNvPr id="14" name="Oval 13">
            <a:extLst>
              <a:ext uri="{FF2B5EF4-FFF2-40B4-BE49-F238E27FC236}">
                <a16:creationId xmlns:a16="http://schemas.microsoft.com/office/drawing/2014/main" id="{F22F69F2-8FAB-5B42-9171-982FA11B2664}"/>
              </a:ext>
            </a:extLst>
          </p:cNvPr>
          <p:cNvSpPr/>
          <p:nvPr/>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5" name="Slide Number Placeholder 2">
            <a:extLst>
              <a:ext uri="{FF2B5EF4-FFF2-40B4-BE49-F238E27FC236}">
                <a16:creationId xmlns:a16="http://schemas.microsoft.com/office/drawing/2014/main" id="{49446BA8-058E-034F-AB76-4422A9AE37BE}"/>
              </a:ext>
            </a:extLst>
          </p:cNvPr>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7"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2" name="Picture 11">
            <a:extLst>
              <a:ext uri="{FF2B5EF4-FFF2-40B4-BE49-F238E27FC236}">
                <a16:creationId xmlns:a16="http://schemas.microsoft.com/office/drawing/2014/main" id="{7641F30B-85CB-4A8F-AB1E-1DA874F07A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5460" y="444500"/>
            <a:ext cx="1082040" cy="410388"/>
          </a:xfrm>
          <a:prstGeom prst="rect">
            <a:avLst/>
          </a:prstGeom>
        </p:spPr>
      </p:pic>
      <p:sp>
        <p:nvSpPr>
          <p:cNvPr id="17" name="TextBox 16">
            <a:extLst>
              <a:ext uri="{FF2B5EF4-FFF2-40B4-BE49-F238E27FC236}">
                <a16:creationId xmlns:a16="http://schemas.microsoft.com/office/drawing/2014/main" id="{01984FAA-BD07-416B-9A8E-376451A9342A}"/>
              </a:ext>
            </a:extLst>
          </p:cNvPr>
          <p:cNvSpPr txBox="1"/>
          <p:nvPr/>
        </p:nvSpPr>
        <p:spPr>
          <a:xfrm rot="10800000">
            <a:off x="0" y="6032237"/>
            <a:ext cx="12192000" cy="1118127"/>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6666" b="1">
              <a:solidFill>
                <a:schemeClr val="bg1"/>
              </a:solidFill>
            </a:endParaRPr>
          </a:p>
        </p:txBody>
      </p:sp>
    </p:spTree>
    <p:extLst>
      <p:ext uri="{BB962C8B-B14F-4D97-AF65-F5344CB8AC3E}">
        <p14:creationId xmlns:p14="http://schemas.microsoft.com/office/powerpoint/2010/main" val="8912037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Simple Slides - Three Column">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489D98E7-9AB5-704E-A7B3-35778CD6ED68}"/>
              </a:ext>
            </a:extLst>
          </p:cNvPr>
          <p:cNvSpPr>
            <a:spLocks noGrp="1"/>
          </p:cNvSpPr>
          <p:nvPr>
            <p:ph sz="quarter" idx="14" hasCustomPrompt="1"/>
          </p:nvPr>
        </p:nvSpPr>
        <p:spPr>
          <a:xfrm>
            <a:off x="571500" y="2540001"/>
            <a:ext cx="3238500" cy="3682999"/>
          </a:xfrm>
          <a:prstGeom prst="rect">
            <a:avLst/>
          </a:prstGeom>
        </p:spPr>
        <p:txBody>
          <a:bodyPr/>
          <a:lstStyle>
            <a:lvl1pPr marL="0" indent="0">
              <a:buNone/>
              <a:defRPr sz="1500" b="0" i="0">
                <a:solidFill>
                  <a:schemeClr val="tx1"/>
                </a:solidFill>
                <a:latin typeface="Lub Dub Medium" panose="020B0603030403020204" pitchFamily="34" charset="77"/>
              </a:defRPr>
            </a:lvl1pPr>
            <a:lvl2pPr marL="0">
              <a:spcBef>
                <a:spcPts val="917"/>
              </a:spcBef>
              <a:defRPr sz="1500" b="0" i="0">
                <a:latin typeface="Lub Dub Medium" panose="020B0603030403020204" pitchFamily="34" charset="77"/>
              </a:defRPr>
            </a:lvl2pPr>
            <a:lvl3pPr marL="380985">
              <a:defRPr sz="1333" b="0" i="0">
                <a:latin typeface="Lub Dub Medium" panose="020B0603030403020204" pitchFamily="34" charset="77"/>
              </a:defRPr>
            </a:lvl3pPr>
            <a:lvl4pPr marL="761970">
              <a:defRPr sz="1167" b="0" i="0">
                <a:latin typeface="Lub Dub Medium" panose="020B0603030403020204" pitchFamily="34" charset="77"/>
              </a:defRPr>
            </a:lvl4pPr>
            <a:lvl5pPr marL="1142954">
              <a:defRPr sz="1167"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5">
            <a:extLst>
              <a:ext uri="{FF2B5EF4-FFF2-40B4-BE49-F238E27FC236}">
                <a16:creationId xmlns:a16="http://schemas.microsoft.com/office/drawing/2014/main" id="{AE1C5EA5-5FBD-7043-B925-D73F4D4759CB}"/>
              </a:ext>
            </a:extLst>
          </p:cNvPr>
          <p:cNvSpPr>
            <a:spLocks noGrp="1"/>
          </p:cNvSpPr>
          <p:nvPr>
            <p:ph sz="quarter" idx="15" hasCustomPrompt="1"/>
          </p:nvPr>
        </p:nvSpPr>
        <p:spPr>
          <a:xfrm>
            <a:off x="8064500" y="2540000"/>
            <a:ext cx="3238500" cy="3683000"/>
          </a:xfrm>
          <a:prstGeom prst="rect">
            <a:avLst/>
          </a:prstGeom>
        </p:spPr>
        <p:txBody>
          <a:bodyPr/>
          <a:lstStyle>
            <a:lvl1pPr marL="0" indent="0">
              <a:buNone/>
              <a:defRPr sz="1500" b="0" i="0">
                <a:solidFill>
                  <a:schemeClr val="tx1"/>
                </a:solidFill>
                <a:latin typeface="Lub Dub Medium" panose="020B0603030403020204" pitchFamily="34" charset="77"/>
              </a:defRPr>
            </a:lvl1pPr>
            <a:lvl2pPr marL="0">
              <a:spcBef>
                <a:spcPts val="917"/>
              </a:spcBef>
              <a:defRPr sz="1500" b="0" i="0">
                <a:latin typeface="Lub Dub Medium" panose="020B0603030403020204" pitchFamily="34" charset="77"/>
              </a:defRPr>
            </a:lvl2pPr>
            <a:lvl3pPr marL="380985">
              <a:defRPr sz="1333" b="0" i="0">
                <a:latin typeface="Lub Dub Medium" panose="020B0603030403020204" pitchFamily="34" charset="77"/>
              </a:defRPr>
            </a:lvl3pPr>
            <a:lvl4pPr marL="761970">
              <a:defRPr sz="1167" b="0" i="0">
                <a:latin typeface="Lub Dub Medium" panose="020B0603030403020204" pitchFamily="34" charset="77"/>
              </a:defRPr>
            </a:lvl4pPr>
            <a:lvl5pPr marL="1142954">
              <a:defRPr sz="1167"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5">
            <a:extLst>
              <a:ext uri="{FF2B5EF4-FFF2-40B4-BE49-F238E27FC236}">
                <a16:creationId xmlns:a16="http://schemas.microsoft.com/office/drawing/2014/main" id="{A8AEA138-EF89-5B4E-85EC-1A78D845188F}"/>
              </a:ext>
            </a:extLst>
          </p:cNvPr>
          <p:cNvSpPr>
            <a:spLocks noGrp="1"/>
          </p:cNvSpPr>
          <p:nvPr>
            <p:ph sz="quarter" idx="16" hasCustomPrompt="1"/>
          </p:nvPr>
        </p:nvSpPr>
        <p:spPr>
          <a:xfrm>
            <a:off x="4318000" y="2540001"/>
            <a:ext cx="3238500" cy="3682999"/>
          </a:xfrm>
          <a:prstGeom prst="rect">
            <a:avLst/>
          </a:prstGeom>
        </p:spPr>
        <p:txBody>
          <a:bodyPr/>
          <a:lstStyle>
            <a:lvl1pPr marL="0" indent="0">
              <a:buNone/>
              <a:defRPr sz="1500" b="0" i="0">
                <a:solidFill>
                  <a:schemeClr val="tx1"/>
                </a:solidFill>
                <a:latin typeface="Lub Dub Medium" panose="020B0603030403020204" pitchFamily="34" charset="77"/>
              </a:defRPr>
            </a:lvl1pPr>
            <a:lvl2pPr marL="0">
              <a:spcBef>
                <a:spcPts val="917"/>
              </a:spcBef>
              <a:defRPr sz="1500" b="0" i="0">
                <a:latin typeface="Lub Dub Medium" panose="020B0603030403020204" pitchFamily="34" charset="77"/>
              </a:defRPr>
            </a:lvl2pPr>
            <a:lvl3pPr marL="380985">
              <a:defRPr sz="1333" b="0" i="0">
                <a:latin typeface="Lub Dub Medium" panose="020B0603030403020204" pitchFamily="34" charset="77"/>
              </a:defRPr>
            </a:lvl3pPr>
            <a:lvl4pPr marL="761970">
              <a:defRPr sz="1167" b="0" i="0">
                <a:latin typeface="Lub Dub Medium" panose="020B0603030403020204" pitchFamily="34" charset="77"/>
              </a:defRPr>
            </a:lvl4pPr>
            <a:lvl5pPr marL="1142954">
              <a:defRPr sz="1167"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2">
            <a:extLst>
              <a:ext uri="{FF2B5EF4-FFF2-40B4-BE49-F238E27FC236}">
                <a16:creationId xmlns:a16="http://schemas.microsoft.com/office/drawing/2014/main" id="{FCA20B7F-DB91-5B42-8772-995F89C16C81}"/>
              </a:ext>
            </a:extLst>
          </p:cNvPr>
          <p:cNvSpPr>
            <a:spLocks noGrp="1"/>
          </p:cNvSpPr>
          <p:nvPr>
            <p:ph type="subTitle" idx="1" hasCustomPrompt="1"/>
          </p:nvPr>
        </p:nvSpPr>
        <p:spPr>
          <a:xfrm>
            <a:off x="571500" y="1714500"/>
            <a:ext cx="10731500" cy="477448"/>
          </a:xfrm>
          <a:prstGeom prst="rect">
            <a:avLst/>
          </a:prstGeom>
        </p:spPr>
        <p:txBody>
          <a:bodyPr/>
          <a:lstStyle>
            <a:lvl1pPr marL="0" indent="0" algn="l">
              <a:buNone/>
              <a:defRPr sz="2167" b="0" i="0" spc="0">
                <a:solidFill>
                  <a:schemeClr val="tx1"/>
                </a:solidFill>
                <a:latin typeface="Lub Dub Medium" panose="020B0603030403020204" pitchFamily="34" charset="77"/>
              </a:defRPr>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Subtitle Goes Here</a:t>
            </a:r>
          </a:p>
        </p:txBody>
      </p:sp>
      <p:sp>
        <p:nvSpPr>
          <p:cNvPr id="9" name="Title 1">
            <a:extLst>
              <a:ext uri="{FF2B5EF4-FFF2-40B4-BE49-F238E27FC236}">
                <a16:creationId xmlns:a16="http://schemas.microsoft.com/office/drawing/2014/main" id="{3C8D48B6-0FFD-6E40-9D1E-E714914C21BA}"/>
              </a:ext>
            </a:extLst>
          </p:cNvPr>
          <p:cNvSpPr>
            <a:spLocks noGrp="1"/>
          </p:cNvSpPr>
          <p:nvPr>
            <p:ph type="ctrTitle" hasCustomPrompt="1"/>
          </p:nvPr>
        </p:nvSpPr>
        <p:spPr>
          <a:xfrm>
            <a:off x="571500" y="1016001"/>
            <a:ext cx="10731500" cy="761999"/>
          </a:xfrm>
          <a:prstGeom prst="rect">
            <a:avLst/>
          </a:prstGeom>
        </p:spPr>
        <p:txBody>
          <a:bodyPr anchor="b"/>
          <a:lstStyle>
            <a:lvl1pPr algn="l">
              <a:defRPr sz="4167" b="1" i="0" spc="0">
                <a:solidFill>
                  <a:schemeClr val="tx1"/>
                </a:solidFill>
                <a:latin typeface="Lub Dub Heavy" panose="020B0603030403020204" pitchFamily="34" charset="77"/>
              </a:defRPr>
            </a:lvl1pPr>
          </a:lstStyle>
          <a:p>
            <a:r>
              <a:rPr lang="en-US"/>
              <a:t>Content Slide</a:t>
            </a:r>
          </a:p>
        </p:txBody>
      </p:sp>
      <p:sp>
        <p:nvSpPr>
          <p:cNvPr id="14" name="Oval 13">
            <a:extLst>
              <a:ext uri="{FF2B5EF4-FFF2-40B4-BE49-F238E27FC236}">
                <a16:creationId xmlns:a16="http://schemas.microsoft.com/office/drawing/2014/main" id="{F22F69F2-8FAB-5B42-9171-982FA11B2664}"/>
              </a:ext>
            </a:extLst>
          </p:cNvPr>
          <p:cNvSpPr/>
          <p:nvPr/>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5" name="Slide Number Placeholder 2">
            <a:extLst>
              <a:ext uri="{FF2B5EF4-FFF2-40B4-BE49-F238E27FC236}">
                <a16:creationId xmlns:a16="http://schemas.microsoft.com/office/drawing/2014/main" id="{49446BA8-058E-034F-AB76-4422A9AE37BE}"/>
              </a:ext>
            </a:extLst>
          </p:cNvPr>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7"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2" name="Picture 11">
            <a:extLst>
              <a:ext uri="{FF2B5EF4-FFF2-40B4-BE49-F238E27FC236}">
                <a16:creationId xmlns:a16="http://schemas.microsoft.com/office/drawing/2014/main" id="{7641F30B-85CB-4A8F-AB1E-1DA874F07A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5460" y="444500"/>
            <a:ext cx="1082040" cy="410388"/>
          </a:xfrm>
          <a:prstGeom prst="rect">
            <a:avLst/>
          </a:prstGeom>
        </p:spPr>
      </p:pic>
      <p:sp>
        <p:nvSpPr>
          <p:cNvPr id="16" name="TextBox 15">
            <a:extLst>
              <a:ext uri="{FF2B5EF4-FFF2-40B4-BE49-F238E27FC236}">
                <a16:creationId xmlns:a16="http://schemas.microsoft.com/office/drawing/2014/main" id="{E761F5B7-0E06-4DCC-847D-EEFBB1A22BF6}"/>
              </a:ext>
            </a:extLst>
          </p:cNvPr>
          <p:cNvSpPr txBox="1"/>
          <p:nvPr/>
        </p:nvSpPr>
        <p:spPr>
          <a:xfrm>
            <a:off x="0" y="6324600"/>
            <a:ext cx="12192000" cy="1118127"/>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6666" b="1">
              <a:solidFill>
                <a:schemeClr val="bg1"/>
              </a:solidFill>
            </a:endParaRPr>
          </a:p>
        </p:txBody>
      </p:sp>
    </p:spTree>
    <p:extLst>
      <p:ext uri="{BB962C8B-B14F-4D97-AF65-F5344CB8AC3E}">
        <p14:creationId xmlns:p14="http://schemas.microsoft.com/office/powerpoint/2010/main" val="5611741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32CE6-D337-0944-B296-5AAFB81AA7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27246A-EBD6-664D-A7D6-731291554B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A86736-04AA-B949-9411-0BD674298C12}"/>
              </a:ext>
            </a:extLst>
          </p:cNvPr>
          <p:cNvSpPr>
            <a:spLocks noGrp="1"/>
          </p:cNvSpPr>
          <p:nvPr>
            <p:ph type="dt" sz="half" idx="10"/>
          </p:nvPr>
        </p:nvSpPr>
        <p:spPr/>
        <p:txBody>
          <a:bodyPr/>
          <a:lstStyle/>
          <a:p>
            <a:fld id="{2E3AB1AE-5132-B04B-BE7A-D39E306BDBBF}" type="datetimeFigureOut">
              <a:rPr lang="en-US" smtClean="0"/>
              <a:t>5/17/2023</a:t>
            </a:fld>
            <a:endParaRPr lang="en-US"/>
          </a:p>
        </p:txBody>
      </p:sp>
      <p:sp>
        <p:nvSpPr>
          <p:cNvPr id="5" name="Footer Placeholder 4">
            <a:extLst>
              <a:ext uri="{FF2B5EF4-FFF2-40B4-BE49-F238E27FC236}">
                <a16:creationId xmlns:a16="http://schemas.microsoft.com/office/drawing/2014/main" id="{8D7EC34F-DC31-DC40-90FC-3F467D9AC5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EFCBD4-5A2E-BC4F-B084-CA08402ECBCA}"/>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40758691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41690-FC96-0946-A0C2-7A3FDBCCE2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A2EDCA-7021-D047-9D15-512FAB0B2078}"/>
              </a:ext>
            </a:extLst>
          </p:cNvPr>
          <p:cNvSpPr>
            <a:spLocks noGrp="1"/>
          </p:cNvSpPr>
          <p:nvPr>
            <p:ph idx="1"/>
          </p:nvPr>
        </p:nvSpPr>
        <p:spPr>
          <a:xfrm>
            <a:off x="838200" y="1825625"/>
            <a:ext cx="10515600" cy="37539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F683B3-B2FC-3242-8345-A64359983F5D}"/>
              </a:ext>
            </a:extLst>
          </p:cNvPr>
          <p:cNvSpPr>
            <a:spLocks noGrp="1"/>
          </p:cNvSpPr>
          <p:nvPr>
            <p:ph type="dt" sz="half" idx="10"/>
          </p:nvPr>
        </p:nvSpPr>
        <p:spPr>
          <a:xfrm>
            <a:off x="914400" y="5077883"/>
            <a:ext cx="2743200" cy="365125"/>
          </a:xfrm>
        </p:spPr>
        <p:txBody>
          <a:bodyPr/>
          <a:lstStyle/>
          <a:p>
            <a:fld id="{2E3AB1AE-5132-B04B-BE7A-D39E306BDBBF}" type="datetimeFigureOut">
              <a:rPr lang="en-US" smtClean="0"/>
              <a:t>5/17/2023</a:t>
            </a:fld>
            <a:endParaRPr lang="en-US"/>
          </a:p>
        </p:txBody>
      </p:sp>
      <p:sp>
        <p:nvSpPr>
          <p:cNvPr id="5" name="Footer Placeholder 4">
            <a:extLst>
              <a:ext uri="{FF2B5EF4-FFF2-40B4-BE49-F238E27FC236}">
                <a16:creationId xmlns:a16="http://schemas.microsoft.com/office/drawing/2014/main" id="{ACE9C955-68FA-7540-B341-8E572E5C48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D9C47C-E4E3-EB47-A93C-530A47637680}"/>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10537972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D8F24-A942-874B-955E-62DF617F10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9D06FF-B0CC-0B41-9020-D14C9E6BA7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811BF9-265A-5D41-BF67-0A71E694BCF1}"/>
              </a:ext>
            </a:extLst>
          </p:cNvPr>
          <p:cNvSpPr>
            <a:spLocks noGrp="1"/>
          </p:cNvSpPr>
          <p:nvPr>
            <p:ph type="dt" sz="half" idx="10"/>
          </p:nvPr>
        </p:nvSpPr>
        <p:spPr/>
        <p:txBody>
          <a:bodyPr/>
          <a:lstStyle/>
          <a:p>
            <a:fld id="{2E3AB1AE-5132-B04B-BE7A-D39E306BDBBF}" type="datetimeFigureOut">
              <a:rPr lang="en-US" smtClean="0"/>
              <a:t>5/17/2023</a:t>
            </a:fld>
            <a:endParaRPr lang="en-US"/>
          </a:p>
        </p:txBody>
      </p:sp>
      <p:sp>
        <p:nvSpPr>
          <p:cNvPr id="5" name="Footer Placeholder 4">
            <a:extLst>
              <a:ext uri="{FF2B5EF4-FFF2-40B4-BE49-F238E27FC236}">
                <a16:creationId xmlns:a16="http://schemas.microsoft.com/office/drawing/2014/main" id="{645FA109-8871-7043-8BD9-918FDD8BE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6B1AA7-CBA5-824B-8D9D-AAD14474DAC4}"/>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33990162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3ECA6-6362-3141-8978-5E68996947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DC84D5-DDCF-8947-BE75-306009E8FA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5F2FAA-C4DB-E743-8518-B75EFE808C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1367BC-6B6B-064D-921B-A45376C0FBAA}"/>
              </a:ext>
            </a:extLst>
          </p:cNvPr>
          <p:cNvSpPr>
            <a:spLocks noGrp="1"/>
          </p:cNvSpPr>
          <p:nvPr>
            <p:ph type="dt" sz="half" idx="10"/>
          </p:nvPr>
        </p:nvSpPr>
        <p:spPr/>
        <p:txBody>
          <a:bodyPr/>
          <a:lstStyle/>
          <a:p>
            <a:fld id="{2E3AB1AE-5132-B04B-BE7A-D39E306BDBBF}" type="datetimeFigureOut">
              <a:rPr lang="en-US" smtClean="0"/>
              <a:t>5/17/2023</a:t>
            </a:fld>
            <a:endParaRPr lang="en-US"/>
          </a:p>
        </p:txBody>
      </p:sp>
      <p:sp>
        <p:nvSpPr>
          <p:cNvPr id="6" name="Footer Placeholder 5">
            <a:extLst>
              <a:ext uri="{FF2B5EF4-FFF2-40B4-BE49-F238E27FC236}">
                <a16:creationId xmlns:a16="http://schemas.microsoft.com/office/drawing/2014/main" id="{3CB15A57-AF0E-EB43-B1E5-C0BCC2C583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36A26A-9114-B54D-982F-7DB8C95BA800}"/>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2285821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ADB8F-4893-CD4D-B3A7-96AAFCA8A1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FAF16E-4D58-8B42-B2ED-58DABB67CF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8F2669-965E-5442-B821-ADD5E699CE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7C713D-09DF-9948-A83F-3DF5A77C49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2025E9-F63E-BE43-B70C-BB2943F9D1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1DABFB-6E58-794D-88B1-38F1A2F2184B}"/>
              </a:ext>
            </a:extLst>
          </p:cNvPr>
          <p:cNvSpPr>
            <a:spLocks noGrp="1"/>
          </p:cNvSpPr>
          <p:nvPr>
            <p:ph type="dt" sz="half" idx="10"/>
          </p:nvPr>
        </p:nvSpPr>
        <p:spPr/>
        <p:txBody>
          <a:bodyPr/>
          <a:lstStyle/>
          <a:p>
            <a:fld id="{2E3AB1AE-5132-B04B-BE7A-D39E306BDBBF}" type="datetimeFigureOut">
              <a:rPr lang="en-US" smtClean="0"/>
              <a:t>5/17/2023</a:t>
            </a:fld>
            <a:endParaRPr lang="en-US"/>
          </a:p>
        </p:txBody>
      </p:sp>
      <p:sp>
        <p:nvSpPr>
          <p:cNvPr id="8" name="Footer Placeholder 7">
            <a:extLst>
              <a:ext uri="{FF2B5EF4-FFF2-40B4-BE49-F238E27FC236}">
                <a16:creationId xmlns:a16="http://schemas.microsoft.com/office/drawing/2014/main" id="{753D8F95-2CFF-E949-8E7F-29C7705178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B19CAE-F1B8-094A-9FBA-58A14101FF3F}"/>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1724348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353803-A9D1-4EE9-A015-0774B87B28E9}"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73ED18-270A-4481-89DD-F296F54FCE67}" type="slidenum">
              <a:rPr lang="en-US" smtClean="0"/>
              <a:t>‹#›</a:t>
            </a:fld>
            <a:endParaRPr lang="en-US"/>
          </a:p>
        </p:txBody>
      </p:sp>
    </p:spTree>
    <p:extLst>
      <p:ext uri="{BB962C8B-B14F-4D97-AF65-F5344CB8AC3E}">
        <p14:creationId xmlns:p14="http://schemas.microsoft.com/office/powerpoint/2010/main" val="40076962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FC08D-84EE-5D4A-BD60-35009E7C54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C77AF6-8B8D-2149-BACB-60BA6C4CAAA9}"/>
              </a:ext>
            </a:extLst>
          </p:cNvPr>
          <p:cNvSpPr>
            <a:spLocks noGrp="1"/>
          </p:cNvSpPr>
          <p:nvPr>
            <p:ph type="dt" sz="half" idx="10"/>
          </p:nvPr>
        </p:nvSpPr>
        <p:spPr/>
        <p:txBody>
          <a:bodyPr/>
          <a:lstStyle/>
          <a:p>
            <a:fld id="{2E3AB1AE-5132-B04B-BE7A-D39E306BDBBF}" type="datetimeFigureOut">
              <a:rPr lang="en-US" smtClean="0"/>
              <a:t>5/17/2023</a:t>
            </a:fld>
            <a:endParaRPr lang="en-US"/>
          </a:p>
        </p:txBody>
      </p:sp>
      <p:sp>
        <p:nvSpPr>
          <p:cNvPr id="4" name="Footer Placeholder 3">
            <a:extLst>
              <a:ext uri="{FF2B5EF4-FFF2-40B4-BE49-F238E27FC236}">
                <a16:creationId xmlns:a16="http://schemas.microsoft.com/office/drawing/2014/main" id="{AD14C415-8E72-214B-9CFF-A3FB97B2C0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F0102A-B5CD-8A4B-84EE-2BF12B7751BF}"/>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16270753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D887A4-1D40-1845-9D63-0C2C9E00F9B5}"/>
              </a:ext>
            </a:extLst>
          </p:cNvPr>
          <p:cNvSpPr>
            <a:spLocks noGrp="1"/>
          </p:cNvSpPr>
          <p:nvPr>
            <p:ph type="dt" sz="half" idx="10"/>
          </p:nvPr>
        </p:nvSpPr>
        <p:spPr/>
        <p:txBody>
          <a:bodyPr/>
          <a:lstStyle/>
          <a:p>
            <a:fld id="{2E3AB1AE-5132-B04B-BE7A-D39E306BDBBF}" type="datetimeFigureOut">
              <a:rPr lang="en-US" smtClean="0"/>
              <a:t>5/17/2023</a:t>
            </a:fld>
            <a:endParaRPr lang="en-US"/>
          </a:p>
        </p:txBody>
      </p:sp>
      <p:sp>
        <p:nvSpPr>
          <p:cNvPr id="3" name="Footer Placeholder 2">
            <a:extLst>
              <a:ext uri="{FF2B5EF4-FFF2-40B4-BE49-F238E27FC236}">
                <a16:creationId xmlns:a16="http://schemas.microsoft.com/office/drawing/2014/main" id="{A9B9E495-E8B3-C54B-98A5-5817951CA4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1BDD7-C93F-BB43-AB49-20CE6FCCE5E0}"/>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25068695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B8D7B-382F-F94E-803C-14317EF3D5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C08E01-078B-BA4F-8E14-E781B585AF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1CE5C0-413F-DF48-AAA6-D0C7D72F22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921884-1FF5-4A45-BE61-5C195C698FD1}"/>
              </a:ext>
            </a:extLst>
          </p:cNvPr>
          <p:cNvSpPr>
            <a:spLocks noGrp="1"/>
          </p:cNvSpPr>
          <p:nvPr>
            <p:ph type="dt" sz="half" idx="10"/>
          </p:nvPr>
        </p:nvSpPr>
        <p:spPr/>
        <p:txBody>
          <a:bodyPr/>
          <a:lstStyle/>
          <a:p>
            <a:fld id="{2E3AB1AE-5132-B04B-BE7A-D39E306BDBBF}" type="datetimeFigureOut">
              <a:rPr lang="en-US" smtClean="0"/>
              <a:t>5/17/2023</a:t>
            </a:fld>
            <a:endParaRPr lang="en-US"/>
          </a:p>
        </p:txBody>
      </p:sp>
      <p:sp>
        <p:nvSpPr>
          <p:cNvPr id="6" name="Footer Placeholder 5">
            <a:extLst>
              <a:ext uri="{FF2B5EF4-FFF2-40B4-BE49-F238E27FC236}">
                <a16:creationId xmlns:a16="http://schemas.microsoft.com/office/drawing/2014/main" id="{E6A4DE60-1764-3142-8024-B5D00400D2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4D21D0-C435-A042-AA25-60EFD56BD2D0}"/>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12655754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FF11A-091E-1C47-BA55-AAAA2DA862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DBDB55-EE05-054B-A7F4-CFDB682FBE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7FDE48C-003D-5A4D-88EC-7738F8BAD4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20F9F8-B964-F844-8CDE-5D395543D1CE}"/>
              </a:ext>
            </a:extLst>
          </p:cNvPr>
          <p:cNvSpPr>
            <a:spLocks noGrp="1"/>
          </p:cNvSpPr>
          <p:nvPr>
            <p:ph type="dt" sz="half" idx="10"/>
          </p:nvPr>
        </p:nvSpPr>
        <p:spPr/>
        <p:txBody>
          <a:bodyPr/>
          <a:lstStyle/>
          <a:p>
            <a:fld id="{2E3AB1AE-5132-B04B-BE7A-D39E306BDBBF}" type="datetimeFigureOut">
              <a:rPr lang="en-US" smtClean="0"/>
              <a:t>5/17/2023</a:t>
            </a:fld>
            <a:endParaRPr lang="en-US"/>
          </a:p>
        </p:txBody>
      </p:sp>
      <p:sp>
        <p:nvSpPr>
          <p:cNvPr id="6" name="Footer Placeholder 5">
            <a:extLst>
              <a:ext uri="{FF2B5EF4-FFF2-40B4-BE49-F238E27FC236}">
                <a16:creationId xmlns:a16="http://schemas.microsoft.com/office/drawing/2014/main" id="{4C856488-88BE-DE42-80C5-84720DCEE9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9AF506-8BA6-EE46-AE37-2EC155EDE73B}"/>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5616734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D7899-6D60-AB45-AAF4-C2076DE7EE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573A34-3D0F-1849-B829-129A1118A7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16F473-1727-5F47-B4F9-F1F2E25005E6}"/>
              </a:ext>
            </a:extLst>
          </p:cNvPr>
          <p:cNvSpPr>
            <a:spLocks noGrp="1"/>
          </p:cNvSpPr>
          <p:nvPr>
            <p:ph type="dt" sz="half" idx="10"/>
          </p:nvPr>
        </p:nvSpPr>
        <p:spPr/>
        <p:txBody>
          <a:bodyPr/>
          <a:lstStyle/>
          <a:p>
            <a:fld id="{2E3AB1AE-5132-B04B-BE7A-D39E306BDBBF}" type="datetimeFigureOut">
              <a:rPr lang="en-US" smtClean="0"/>
              <a:t>5/17/2023</a:t>
            </a:fld>
            <a:endParaRPr lang="en-US"/>
          </a:p>
        </p:txBody>
      </p:sp>
      <p:sp>
        <p:nvSpPr>
          <p:cNvPr id="5" name="Footer Placeholder 4">
            <a:extLst>
              <a:ext uri="{FF2B5EF4-FFF2-40B4-BE49-F238E27FC236}">
                <a16:creationId xmlns:a16="http://schemas.microsoft.com/office/drawing/2014/main" id="{F19AB616-E74A-524B-B32C-CC56C5328D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14CA86-7AB2-6540-8744-EA7AB2C87BDA}"/>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26705610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DD603F-52BE-D342-AA84-07A6DC3380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48103C-9738-6E44-A82C-8AC47EF446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7F9FAD-825F-1E43-85AB-E0E65AC1F623}"/>
              </a:ext>
            </a:extLst>
          </p:cNvPr>
          <p:cNvSpPr>
            <a:spLocks noGrp="1"/>
          </p:cNvSpPr>
          <p:nvPr>
            <p:ph type="dt" sz="half" idx="10"/>
          </p:nvPr>
        </p:nvSpPr>
        <p:spPr/>
        <p:txBody>
          <a:bodyPr/>
          <a:lstStyle/>
          <a:p>
            <a:fld id="{2E3AB1AE-5132-B04B-BE7A-D39E306BDBBF}" type="datetimeFigureOut">
              <a:rPr lang="en-US" smtClean="0"/>
              <a:t>5/17/2023</a:t>
            </a:fld>
            <a:endParaRPr lang="en-US"/>
          </a:p>
        </p:txBody>
      </p:sp>
      <p:sp>
        <p:nvSpPr>
          <p:cNvPr id="5" name="Footer Placeholder 4">
            <a:extLst>
              <a:ext uri="{FF2B5EF4-FFF2-40B4-BE49-F238E27FC236}">
                <a16:creationId xmlns:a16="http://schemas.microsoft.com/office/drawing/2014/main" id="{1CD7FD65-F794-BE40-BF3E-4E03C4A2D3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1A7C8C-5450-474B-9C76-18402AB69E36}"/>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12982356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F6A19-9DF2-9A4A-8D20-804B137EB2C9}"/>
              </a:ext>
            </a:extLst>
          </p:cNvPr>
          <p:cNvPicPr>
            <a:picLocks noChangeAspect="1"/>
          </p:cNvPicPr>
          <p:nvPr/>
        </p:nvPicPr>
        <p:blipFill>
          <a:blip r:embed="rId2"/>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838200" y="5525611"/>
            <a:ext cx="10515600" cy="271939"/>
          </a:xfrm>
        </p:spPr>
        <p:txBody>
          <a:bodyPr lIns="0">
            <a:noAutofit/>
          </a:bodyPr>
          <a:lstStyle>
            <a:lvl1pPr>
              <a:buNone/>
              <a:defRPr sz="1200">
                <a:latin typeface="Lub Dub Condensed" panose="020B0506030403020204" pitchFamily="34" charset="0"/>
              </a:defRPr>
            </a:lvl1pPr>
          </a:lstStyle>
          <a:p>
            <a:pPr lvl="0"/>
            <a:r>
              <a:rPr lang="en-US"/>
              <a:t>Click to edit Master text styles</a:t>
            </a:r>
          </a:p>
        </p:txBody>
      </p:sp>
    </p:spTree>
    <p:extLst>
      <p:ext uri="{BB962C8B-B14F-4D97-AF65-F5344CB8AC3E}">
        <p14:creationId xmlns:p14="http://schemas.microsoft.com/office/powerpoint/2010/main" val="19470286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7BF72EA-C212-4262-9EDC-870285A3B1DD}" type="datetimeFigureOut">
              <a:rPr lang="en-US" smtClean="0"/>
              <a:t>5/17/2023</a:t>
            </a:fld>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8214616-3F2A-4DE7-B2E0-5694562F2135}" type="slidenum">
              <a:rPr lang="en-US" smtClean="0"/>
              <a:t>‹#›</a:t>
            </a:fld>
            <a:endParaRPr lang="en-US"/>
          </a:p>
        </p:txBody>
      </p:sp>
    </p:spTree>
    <p:extLst>
      <p:ext uri="{BB962C8B-B14F-4D97-AF65-F5344CB8AC3E}">
        <p14:creationId xmlns:p14="http://schemas.microsoft.com/office/powerpoint/2010/main" val="6759991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7BF72EA-C212-4262-9EDC-870285A3B1DD}" type="datetimeFigureOut">
              <a:rPr lang="en-US" smtClean="0"/>
              <a:t>5/17/2023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8214616-3F2A-4DE7-B2E0-5694562F2135}" type="slidenum">
              <a:rPr lang="en-US" smtClean="0"/>
              <a:t>‹#›</a:t>
            </a:fld>
            <a:endParaRPr lang="en-US"/>
          </a:p>
        </p:txBody>
      </p:sp>
    </p:spTree>
    <p:extLst>
      <p:ext uri="{BB962C8B-B14F-4D97-AF65-F5344CB8AC3E}">
        <p14:creationId xmlns:p14="http://schemas.microsoft.com/office/powerpoint/2010/main" val="42629801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7BF72EA-C212-4262-9EDC-870285A3B1DD}" type="datetimeFigureOut">
              <a:rPr lang="en-US" smtClean="0"/>
              <a:t>5/17/2023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8214616-3F2A-4DE7-B2E0-5694562F2135}" type="slidenum">
              <a:rPr lang="en-US" smtClean="0"/>
              <a:t>‹#›</a:t>
            </a:fld>
            <a:endParaRPr lang="en-US"/>
          </a:p>
        </p:txBody>
      </p:sp>
    </p:spTree>
    <p:extLst>
      <p:ext uri="{BB962C8B-B14F-4D97-AF65-F5344CB8AC3E}">
        <p14:creationId xmlns:p14="http://schemas.microsoft.com/office/powerpoint/2010/main" val="3685465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353803-A9D1-4EE9-A015-0774B87B28E9}" type="datetimeFigureOut">
              <a:rPr lang="en-US" smtClean="0"/>
              <a:t>5/17/2023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73ED18-270A-4481-89DD-F296F54FCE67}" type="slidenum">
              <a:rPr lang="en-US" smtClean="0"/>
              <a:t>‹#›</a:t>
            </a:fld>
            <a:endParaRPr lang="en-US"/>
          </a:p>
        </p:txBody>
      </p:sp>
    </p:spTree>
    <p:extLst>
      <p:ext uri="{BB962C8B-B14F-4D97-AF65-F5344CB8AC3E}">
        <p14:creationId xmlns:p14="http://schemas.microsoft.com/office/powerpoint/2010/main" val="41350080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7BF72EA-C212-4262-9EDC-870285A3B1DD}" type="datetimeFigureOut">
              <a:rPr lang="en-US" smtClean="0"/>
              <a:t>5/17/2023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8214616-3F2A-4DE7-B2E0-5694562F2135}" type="slidenum">
              <a:rPr lang="en-US" smtClean="0"/>
              <a:t>‹#›</a:t>
            </a:fld>
            <a:endParaRPr lang="en-US"/>
          </a:p>
        </p:txBody>
      </p:sp>
      <p:sp>
        <p:nvSpPr>
          <p:cNvPr id="8" name="TextBox 7">
            <a:extLst>
              <a:ext uri="{FF2B5EF4-FFF2-40B4-BE49-F238E27FC236}">
                <a16:creationId xmlns:a16="http://schemas.microsoft.com/office/drawing/2014/main" id="{FA66B491-C237-A1B5-30A7-CCC320DC0995}"/>
              </a:ext>
            </a:extLst>
          </p:cNvPr>
          <p:cNvSpPr txBox="1"/>
          <p:nvPr/>
        </p:nvSpPr>
        <p:spPr>
          <a:xfrm>
            <a:off x="0" y="5845201"/>
            <a:ext cx="12192000" cy="100584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wrap="square" rtlCol="0">
            <a:spAutoFit/>
          </a:bodyPr>
          <a:lstStyle/>
          <a:p>
            <a:endParaRPr lang="en-US" dirty="0"/>
          </a:p>
        </p:txBody>
      </p:sp>
    </p:spTree>
    <p:extLst>
      <p:ext uri="{BB962C8B-B14F-4D97-AF65-F5344CB8AC3E}">
        <p14:creationId xmlns:p14="http://schemas.microsoft.com/office/powerpoint/2010/main" val="21480708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57BF72EA-C212-4262-9EDC-870285A3B1DD}" type="datetimeFigureOut">
              <a:rPr lang="en-US" smtClean="0"/>
              <a:t>5/17/2023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88214616-3F2A-4DE7-B2E0-5694562F2135}" type="slidenum">
              <a:rPr lang="en-US" smtClean="0"/>
              <a:t>‹#›</a:t>
            </a:fld>
            <a:endParaRPr lang="en-US"/>
          </a:p>
        </p:txBody>
      </p:sp>
    </p:spTree>
    <p:extLst>
      <p:ext uri="{BB962C8B-B14F-4D97-AF65-F5344CB8AC3E}">
        <p14:creationId xmlns:p14="http://schemas.microsoft.com/office/powerpoint/2010/main" val="40245931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57BF72EA-C212-4262-9EDC-870285A3B1DD}" type="datetimeFigureOut">
              <a:rPr lang="en-US" smtClean="0"/>
              <a:t>5/17/2023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88214616-3F2A-4DE7-B2E0-5694562F2135}" type="slidenum">
              <a:rPr lang="en-US" smtClean="0"/>
              <a:t>‹#›</a:t>
            </a:fld>
            <a:endParaRPr lang="en-US"/>
          </a:p>
        </p:txBody>
      </p:sp>
    </p:spTree>
    <p:extLst>
      <p:ext uri="{BB962C8B-B14F-4D97-AF65-F5344CB8AC3E}">
        <p14:creationId xmlns:p14="http://schemas.microsoft.com/office/powerpoint/2010/main" val="11399276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57BF72EA-C212-4262-9EDC-870285A3B1DD}" type="datetimeFigureOut">
              <a:rPr lang="en-US" smtClean="0"/>
              <a:t>5/17/2023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88214616-3F2A-4DE7-B2E0-5694562F2135}" type="slidenum">
              <a:rPr lang="en-US" smtClean="0"/>
              <a:t>‹#›</a:t>
            </a:fld>
            <a:endParaRPr lang="en-US"/>
          </a:p>
        </p:txBody>
      </p:sp>
    </p:spTree>
    <p:extLst>
      <p:ext uri="{BB962C8B-B14F-4D97-AF65-F5344CB8AC3E}">
        <p14:creationId xmlns:p14="http://schemas.microsoft.com/office/powerpoint/2010/main" val="23573736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7BF72EA-C212-4262-9EDC-870285A3B1DD}" type="datetimeFigureOut">
              <a:rPr lang="en-US" smtClean="0"/>
              <a:t>5/17/2023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8214616-3F2A-4DE7-B2E0-5694562F2135}" type="slidenum">
              <a:rPr lang="en-US" smtClean="0"/>
              <a:t>‹#›</a:t>
            </a:fld>
            <a:endParaRPr lang="en-US"/>
          </a:p>
        </p:txBody>
      </p:sp>
    </p:spTree>
    <p:extLst>
      <p:ext uri="{BB962C8B-B14F-4D97-AF65-F5344CB8AC3E}">
        <p14:creationId xmlns:p14="http://schemas.microsoft.com/office/powerpoint/2010/main" val="13899633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7BF72EA-C212-4262-9EDC-870285A3B1DD}" type="datetimeFigureOut">
              <a:rPr lang="en-US" smtClean="0"/>
              <a:t>5/17/2023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8214616-3F2A-4DE7-B2E0-5694562F2135}" type="slidenum">
              <a:rPr lang="en-US" smtClean="0"/>
              <a:t>‹#›</a:t>
            </a:fld>
            <a:endParaRPr lang="en-US"/>
          </a:p>
        </p:txBody>
      </p:sp>
    </p:spTree>
    <p:extLst>
      <p:ext uri="{BB962C8B-B14F-4D97-AF65-F5344CB8AC3E}">
        <p14:creationId xmlns:p14="http://schemas.microsoft.com/office/powerpoint/2010/main" val="27635695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7BF72EA-C212-4262-9EDC-870285A3B1DD}" type="datetimeFigureOut">
              <a:rPr lang="en-US" smtClean="0"/>
              <a:t>5/17/2023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8214616-3F2A-4DE7-B2E0-5694562F2135}" type="slidenum">
              <a:rPr lang="en-US" smtClean="0"/>
              <a:t>‹#›</a:t>
            </a:fld>
            <a:endParaRPr lang="en-US"/>
          </a:p>
        </p:txBody>
      </p:sp>
    </p:spTree>
    <p:extLst>
      <p:ext uri="{BB962C8B-B14F-4D97-AF65-F5344CB8AC3E}">
        <p14:creationId xmlns:p14="http://schemas.microsoft.com/office/powerpoint/2010/main" val="19405602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7BF72EA-C212-4262-9EDC-870285A3B1DD}" type="datetimeFigureOut">
              <a:rPr lang="en-US" smtClean="0"/>
              <a:t>5/17/2023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8214616-3F2A-4DE7-B2E0-5694562F2135}" type="slidenum">
              <a:rPr lang="en-US" smtClean="0"/>
              <a:t>‹#›</a:t>
            </a:fld>
            <a:endParaRPr lang="en-US"/>
          </a:p>
        </p:txBody>
      </p:sp>
    </p:spTree>
    <p:extLst>
      <p:ext uri="{BB962C8B-B14F-4D97-AF65-F5344CB8AC3E}">
        <p14:creationId xmlns:p14="http://schemas.microsoft.com/office/powerpoint/2010/main" val="11935729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F1598-FC13-364F-9FA4-9889E4BEDD8D}"/>
              </a:ext>
            </a:extLst>
          </p:cNvPr>
          <p:cNvSpPr>
            <a:spLocks noGrp="1"/>
          </p:cNvSpPr>
          <p:nvPr>
            <p:ph type="ctrTitle" hasCustomPrompt="1"/>
          </p:nvPr>
        </p:nvSpPr>
        <p:spPr>
          <a:xfrm>
            <a:off x="4062412" y="3054438"/>
            <a:ext cx="7505700" cy="2344745"/>
          </a:xfrm>
          <a:prstGeom prst="rect">
            <a:avLst/>
          </a:prstGeom>
        </p:spPr>
        <p:txBody>
          <a:bodyPr anchor="b"/>
          <a:lstStyle>
            <a:lvl1pPr algn="r">
              <a:defRPr sz="6000" b="1" i="0">
                <a:solidFill>
                  <a:srgbClr val="1A2757"/>
                </a:solidFill>
                <a:latin typeface="Arial" panose="020B0604020202020204" pitchFamily="34" charset="0"/>
                <a:cs typeface="Arial" panose="020B0604020202020204" pitchFamily="34" charset="0"/>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204C539A-870F-124A-A75C-AE40F3B93A43}"/>
              </a:ext>
            </a:extLst>
          </p:cNvPr>
          <p:cNvSpPr>
            <a:spLocks noGrp="1"/>
          </p:cNvSpPr>
          <p:nvPr>
            <p:ph type="subTitle" idx="1"/>
          </p:nvPr>
        </p:nvSpPr>
        <p:spPr>
          <a:xfrm>
            <a:off x="6553198" y="5713507"/>
            <a:ext cx="5014914" cy="712781"/>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9718877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87426-A6A3-0E4F-A4D6-DEA712B60CA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FDE600B-72FD-A84D-99C2-71B40C252F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AD2233-0D66-D14D-96CF-EDA8CF1B2388}"/>
              </a:ext>
            </a:extLst>
          </p:cNvPr>
          <p:cNvSpPr>
            <a:spLocks noGrp="1"/>
          </p:cNvSpPr>
          <p:nvPr>
            <p:ph type="dt" sz="half" idx="10"/>
          </p:nvPr>
        </p:nvSpPr>
        <p:spPr/>
        <p:txBody>
          <a:bodyPr/>
          <a:lstStyle/>
          <a:p>
            <a:fld id="{D1FAB35E-E5FD-404F-90EE-D7D035B17E6E}" type="datetimeFigureOut">
              <a:rPr lang="en-US" smtClean="0"/>
              <a:t>5/17/2023</a:t>
            </a:fld>
            <a:endParaRPr lang="en-US"/>
          </a:p>
        </p:txBody>
      </p:sp>
      <p:sp>
        <p:nvSpPr>
          <p:cNvPr id="5" name="Footer Placeholder 4">
            <a:extLst>
              <a:ext uri="{FF2B5EF4-FFF2-40B4-BE49-F238E27FC236}">
                <a16:creationId xmlns:a16="http://schemas.microsoft.com/office/drawing/2014/main" id="{0504C6D4-E314-4240-9BC3-59FBD26980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EBF203-98E9-E949-AE06-CEC95A2DB72A}"/>
              </a:ext>
            </a:extLst>
          </p:cNvPr>
          <p:cNvSpPr>
            <a:spLocks noGrp="1"/>
          </p:cNvSpPr>
          <p:nvPr>
            <p:ph type="sldNum" sz="quarter" idx="12"/>
          </p:nvPr>
        </p:nvSpPr>
        <p:spPr/>
        <p:txBody>
          <a:bodyPr/>
          <a:lstStyle/>
          <a:p>
            <a:fld id="{C4F203E3-4839-5241-9B34-B3C5CEE3E22A}" type="slidenum">
              <a:rPr lang="en-US" smtClean="0"/>
              <a:t>‹#›</a:t>
            </a:fld>
            <a:endParaRPr lang="en-US"/>
          </a:p>
        </p:txBody>
      </p:sp>
    </p:spTree>
    <p:extLst>
      <p:ext uri="{BB962C8B-B14F-4D97-AF65-F5344CB8AC3E}">
        <p14:creationId xmlns:p14="http://schemas.microsoft.com/office/powerpoint/2010/main" val="231821416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353803-A9D1-4EE9-A015-0774B87B28E9}" type="datetimeFigureOut">
              <a:rPr lang="en-US" smtClean="0"/>
              <a:t>5/17/2023</a:t>
            </a:fld>
            <a:endParaRPr lang="en-US"/>
          </a:p>
        </p:txBody>
      </p:sp>
      <p:sp>
        <p:nvSpPr>
          <p:cNvPr id="4" name="Footer Placeholder 3"/>
          <p:cNvSpPr>
            <a:spLocks noGrp="1"/>
          </p:cNvSpPr>
          <p:nvPr>
            <p:ph type="ftr" sz="quarter" idx="11"/>
          </p:nvPr>
        </p:nvSpPr>
        <p:spPr/>
        <p:txBody>
          <a:bodyPr/>
          <a:lstStyle/>
          <a:p>
            <a:endParaRPr lang="en-US"/>
          </a:p>
        </p:txBody>
      </p:sp>
      <p:sp>
        <p:nvSpPr>
          <p:cNvPr id="6" name="TextBox 5">
            <a:extLst>
              <a:ext uri="{FF2B5EF4-FFF2-40B4-BE49-F238E27FC236}">
                <a16:creationId xmlns:a16="http://schemas.microsoft.com/office/drawing/2014/main" id="{530708BC-35D5-4464-BDBE-660EBC587A2D}"/>
              </a:ext>
            </a:extLst>
          </p:cNvPr>
          <p:cNvSpPr txBox="1"/>
          <p:nvPr/>
        </p:nvSpPr>
        <p:spPr>
          <a:xfrm>
            <a:off x="0" y="5770261"/>
            <a:ext cx="12192000" cy="109728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wrap="square" rtlCol="0">
            <a:spAutoFit/>
          </a:bodyPr>
          <a:lstStyle/>
          <a:p>
            <a:endParaRPr lang="en-US" dirty="0"/>
          </a:p>
        </p:txBody>
      </p:sp>
    </p:spTree>
    <p:extLst>
      <p:ext uri="{BB962C8B-B14F-4D97-AF65-F5344CB8AC3E}">
        <p14:creationId xmlns:p14="http://schemas.microsoft.com/office/powerpoint/2010/main" val="18694615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67BC4-DD70-A24A-B465-F5B8FFBD3DD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737F51-47FD-DA49-8886-2CBCF7EDE4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11CBCF-84C1-474C-AC5D-3652C45A2B9C}"/>
              </a:ext>
            </a:extLst>
          </p:cNvPr>
          <p:cNvSpPr>
            <a:spLocks noGrp="1"/>
          </p:cNvSpPr>
          <p:nvPr>
            <p:ph type="dt" sz="half" idx="10"/>
          </p:nvPr>
        </p:nvSpPr>
        <p:spPr/>
        <p:txBody>
          <a:bodyPr/>
          <a:lstStyle/>
          <a:p>
            <a:fld id="{D1FAB35E-E5FD-404F-90EE-D7D035B17E6E}" type="datetimeFigureOut">
              <a:rPr lang="en-US" smtClean="0"/>
              <a:t>5/17/2023</a:t>
            </a:fld>
            <a:endParaRPr lang="en-US"/>
          </a:p>
        </p:txBody>
      </p:sp>
      <p:sp>
        <p:nvSpPr>
          <p:cNvPr id="5" name="Footer Placeholder 4">
            <a:extLst>
              <a:ext uri="{FF2B5EF4-FFF2-40B4-BE49-F238E27FC236}">
                <a16:creationId xmlns:a16="http://schemas.microsoft.com/office/drawing/2014/main" id="{2A1A4E3B-ECCB-1F4A-B74C-E848E81D14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2E16E2-7973-5F44-B7DA-0D612E6E90D3}"/>
              </a:ext>
            </a:extLst>
          </p:cNvPr>
          <p:cNvSpPr>
            <a:spLocks noGrp="1"/>
          </p:cNvSpPr>
          <p:nvPr>
            <p:ph type="sldNum" sz="quarter" idx="12"/>
          </p:nvPr>
        </p:nvSpPr>
        <p:spPr/>
        <p:txBody>
          <a:bodyPr/>
          <a:lstStyle/>
          <a:p>
            <a:fld id="{C4F203E3-4839-5241-9B34-B3C5CEE3E22A}" type="slidenum">
              <a:rPr lang="en-US" smtClean="0"/>
              <a:t>‹#›</a:t>
            </a:fld>
            <a:endParaRPr lang="en-US"/>
          </a:p>
        </p:txBody>
      </p:sp>
    </p:spTree>
    <p:extLst>
      <p:ext uri="{BB962C8B-B14F-4D97-AF65-F5344CB8AC3E}">
        <p14:creationId xmlns:p14="http://schemas.microsoft.com/office/powerpoint/2010/main" val="335193767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51645-8141-1648-9996-B5A129BB7E8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6EB4534-BCCD-234A-AD1C-0967F6EFFC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80A324-BB7E-7C4B-B9A5-6E46335DEC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F4B1DD-4796-4F41-A60F-66FD5D5EAFE4}"/>
              </a:ext>
            </a:extLst>
          </p:cNvPr>
          <p:cNvSpPr>
            <a:spLocks noGrp="1"/>
          </p:cNvSpPr>
          <p:nvPr>
            <p:ph type="dt" sz="half" idx="10"/>
          </p:nvPr>
        </p:nvSpPr>
        <p:spPr/>
        <p:txBody>
          <a:bodyPr/>
          <a:lstStyle/>
          <a:p>
            <a:fld id="{D1FAB35E-E5FD-404F-90EE-D7D035B17E6E}" type="datetimeFigureOut">
              <a:rPr lang="en-US" smtClean="0"/>
              <a:t>5/17/2023</a:t>
            </a:fld>
            <a:endParaRPr lang="en-US"/>
          </a:p>
        </p:txBody>
      </p:sp>
      <p:sp>
        <p:nvSpPr>
          <p:cNvPr id="6" name="Footer Placeholder 5">
            <a:extLst>
              <a:ext uri="{FF2B5EF4-FFF2-40B4-BE49-F238E27FC236}">
                <a16:creationId xmlns:a16="http://schemas.microsoft.com/office/drawing/2014/main" id="{7EC015F7-6C28-7B49-B333-50679A82BC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2906F8-2D21-3B49-AB83-1453D820FE49}"/>
              </a:ext>
            </a:extLst>
          </p:cNvPr>
          <p:cNvSpPr>
            <a:spLocks noGrp="1"/>
          </p:cNvSpPr>
          <p:nvPr>
            <p:ph type="sldNum" sz="quarter" idx="12"/>
          </p:nvPr>
        </p:nvSpPr>
        <p:spPr/>
        <p:txBody>
          <a:bodyPr/>
          <a:lstStyle/>
          <a:p>
            <a:fld id="{C4F203E3-4839-5241-9B34-B3C5CEE3E22A}" type="slidenum">
              <a:rPr lang="en-US" smtClean="0"/>
              <a:t>‹#›</a:t>
            </a:fld>
            <a:endParaRPr lang="en-US"/>
          </a:p>
        </p:txBody>
      </p:sp>
    </p:spTree>
    <p:extLst>
      <p:ext uri="{BB962C8B-B14F-4D97-AF65-F5344CB8AC3E}">
        <p14:creationId xmlns:p14="http://schemas.microsoft.com/office/powerpoint/2010/main" val="2677638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86DFC-180D-834E-B832-853B50848F8D}"/>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E6D4033-62D7-3E42-82A8-EA3F3BE709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A9A8A7-AF16-ED4C-9DF8-34A75F920A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9B3AB-861E-7347-B731-4E88AAB0EE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BD774E-BE8F-584E-B62E-C88852F263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80C112-8CA4-B64B-9FA8-17C055E8E485}"/>
              </a:ext>
            </a:extLst>
          </p:cNvPr>
          <p:cNvSpPr>
            <a:spLocks noGrp="1"/>
          </p:cNvSpPr>
          <p:nvPr>
            <p:ph type="dt" sz="half" idx="10"/>
          </p:nvPr>
        </p:nvSpPr>
        <p:spPr/>
        <p:txBody>
          <a:bodyPr/>
          <a:lstStyle/>
          <a:p>
            <a:fld id="{D1FAB35E-E5FD-404F-90EE-D7D035B17E6E}" type="datetimeFigureOut">
              <a:rPr lang="en-US" smtClean="0"/>
              <a:t>5/17/2023</a:t>
            </a:fld>
            <a:endParaRPr lang="en-US"/>
          </a:p>
        </p:txBody>
      </p:sp>
      <p:sp>
        <p:nvSpPr>
          <p:cNvPr id="8" name="Footer Placeholder 7">
            <a:extLst>
              <a:ext uri="{FF2B5EF4-FFF2-40B4-BE49-F238E27FC236}">
                <a16:creationId xmlns:a16="http://schemas.microsoft.com/office/drawing/2014/main" id="{5B81DC96-5BF3-B341-A30F-1BE8322121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266BE7-6283-DA47-B023-A354DC068163}"/>
              </a:ext>
            </a:extLst>
          </p:cNvPr>
          <p:cNvSpPr>
            <a:spLocks noGrp="1"/>
          </p:cNvSpPr>
          <p:nvPr>
            <p:ph type="sldNum" sz="quarter" idx="12"/>
          </p:nvPr>
        </p:nvSpPr>
        <p:spPr/>
        <p:txBody>
          <a:bodyPr/>
          <a:lstStyle/>
          <a:p>
            <a:fld id="{C4F203E3-4839-5241-9B34-B3C5CEE3E22A}" type="slidenum">
              <a:rPr lang="en-US" smtClean="0"/>
              <a:t>‹#›</a:t>
            </a:fld>
            <a:endParaRPr lang="en-US"/>
          </a:p>
        </p:txBody>
      </p:sp>
    </p:spTree>
    <p:extLst>
      <p:ext uri="{BB962C8B-B14F-4D97-AF65-F5344CB8AC3E}">
        <p14:creationId xmlns:p14="http://schemas.microsoft.com/office/powerpoint/2010/main" val="336530543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FE9A1-1613-4A43-A323-77129FF0580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D6E956B-796E-EA4D-B167-29C6A86F9E26}"/>
              </a:ext>
            </a:extLst>
          </p:cNvPr>
          <p:cNvSpPr>
            <a:spLocks noGrp="1"/>
          </p:cNvSpPr>
          <p:nvPr>
            <p:ph type="dt" sz="half" idx="10"/>
          </p:nvPr>
        </p:nvSpPr>
        <p:spPr/>
        <p:txBody>
          <a:bodyPr/>
          <a:lstStyle/>
          <a:p>
            <a:fld id="{D1FAB35E-E5FD-404F-90EE-D7D035B17E6E}" type="datetimeFigureOut">
              <a:rPr lang="en-US" smtClean="0"/>
              <a:t>5/17/2023</a:t>
            </a:fld>
            <a:endParaRPr lang="en-US"/>
          </a:p>
        </p:txBody>
      </p:sp>
      <p:sp>
        <p:nvSpPr>
          <p:cNvPr id="4" name="Footer Placeholder 3">
            <a:extLst>
              <a:ext uri="{FF2B5EF4-FFF2-40B4-BE49-F238E27FC236}">
                <a16:creationId xmlns:a16="http://schemas.microsoft.com/office/drawing/2014/main" id="{AA6D00A9-4ACF-CD4B-86DA-B3A4B6191F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E89968-4F46-4145-85D4-8BB3CDF47C3D}"/>
              </a:ext>
            </a:extLst>
          </p:cNvPr>
          <p:cNvSpPr>
            <a:spLocks noGrp="1"/>
          </p:cNvSpPr>
          <p:nvPr>
            <p:ph type="sldNum" sz="quarter" idx="12"/>
          </p:nvPr>
        </p:nvSpPr>
        <p:spPr/>
        <p:txBody>
          <a:bodyPr/>
          <a:lstStyle/>
          <a:p>
            <a:fld id="{C4F203E3-4839-5241-9B34-B3C5CEE3E22A}" type="slidenum">
              <a:rPr lang="en-US" smtClean="0"/>
              <a:t>‹#›</a:t>
            </a:fld>
            <a:endParaRPr lang="en-US"/>
          </a:p>
        </p:txBody>
      </p:sp>
    </p:spTree>
    <p:extLst>
      <p:ext uri="{BB962C8B-B14F-4D97-AF65-F5344CB8AC3E}">
        <p14:creationId xmlns:p14="http://schemas.microsoft.com/office/powerpoint/2010/main" val="15314429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48DC9A-1DF5-344D-BB2C-AA8A089B71DE}"/>
              </a:ext>
            </a:extLst>
          </p:cNvPr>
          <p:cNvSpPr>
            <a:spLocks noGrp="1"/>
          </p:cNvSpPr>
          <p:nvPr>
            <p:ph type="dt" sz="half" idx="10"/>
          </p:nvPr>
        </p:nvSpPr>
        <p:spPr/>
        <p:txBody>
          <a:bodyPr/>
          <a:lstStyle/>
          <a:p>
            <a:fld id="{D1FAB35E-E5FD-404F-90EE-D7D035B17E6E}" type="datetimeFigureOut">
              <a:rPr lang="en-US" smtClean="0"/>
              <a:t>5/17/2023</a:t>
            </a:fld>
            <a:endParaRPr lang="en-US"/>
          </a:p>
        </p:txBody>
      </p:sp>
      <p:sp>
        <p:nvSpPr>
          <p:cNvPr id="3" name="Footer Placeholder 2">
            <a:extLst>
              <a:ext uri="{FF2B5EF4-FFF2-40B4-BE49-F238E27FC236}">
                <a16:creationId xmlns:a16="http://schemas.microsoft.com/office/drawing/2014/main" id="{E9654AF5-C528-8545-9124-2A73A98316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4689BF-D683-8249-82E9-60F8BEA50D35}"/>
              </a:ext>
            </a:extLst>
          </p:cNvPr>
          <p:cNvSpPr>
            <a:spLocks noGrp="1"/>
          </p:cNvSpPr>
          <p:nvPr>
            <p:ph type="sldNum" sz="quarter" idx="12"/>
          </p:nvPr>
        </p:nvSpPr>
        <p:spPr/>
        <p:txBody>
          <a:bodyPr/>
          <a:lstStyle/>
          <a:p>
            <a:fld id="{C4F203E3-4839-5241-9B34-B3C5CEE3E22A}" type="slidenum">
              <a:rPr lang="en-US" smtClean="0"/>
              <a:t>‹#›</a:t>
            </a:fld>
            <a:endParaRPr lang="en-US"/>
          </a:p>
        </p:txBody>
      </p:sp>
    </p:spTree>
    <p:extLst>
      <p:ext uri="{BB962C8B-B14F-4D97-AF65-F5344CB8AC3E}">
        <p14:creationId xmlns:p14="http://schemas.microsoft.com/office/powerpoint/2010/main" val="391634854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DB8D3-1FC7-4A4A-BC8F-8909352A9BB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F5D563-8DFD-9B43-8910-9D95C16DB2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B920FD-2D83-5A4A-8C5A-46F1CBDCB7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2D2B1A-19CE-4B49-84D7-2A963EC2F92B}"/>
              </a:ext>
            </a:extLst>
          </p:cNvPr>
          <p:cNvSpPr>
            <a:spLocks noGrp="1"/>
          </p:cNvSpPr>
          <p:nvPr>
            <p:ph type="dt" sz="half" idx="10"/>
          </p:nvPr>
        </p:nvSpPr>
        <p:spPr/>
        <p:txBody>
          <a:bodyPr/>
          <a:lstStyle/>
          <a:p>
            <a:fld id="{D1FAB35E-E5FD-404F-90EE-D7D035B17E6E}" type="datetimeFigureOut">
              <a:rPr lang="en-US" smtClean="0"/>
              <a:t>5/17/2023</a:t>
            </a:fld>
            <a:endParaRPr lang="en-US"/>
          </a:p>
        </p:txBody>
      </p:sp>
      <p:sp>
        <p:nvSpPr>
          <p:cNvPr id="6" name="Footer Placeholder 5">
            <a:extLst>
              <a:ext uri="{FF2B5EF4-FFF2-40B4-BE49-F238E27FC236}">
                <a16:creationId xmlns:a16="http://schemas.microsoft.com/office/drawing/2014/main" id="{67FF47FC-6DA6-A949-BED6-E9A509948D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654F50-ED3A-AF4C-BC7E-EBD5A4056422}"/>
              </a:ext>
            </a:extLst>
          </p:cNvPr>
          <p:cNvSpPr>
            <a:spLocks noGrp="1"/>
          </p:cNvSpPr>
          <p:nvPr>
            <p:ph type="sldNum" sz="quarter" idx="12"/>
          </p:nvPr>
        </p:nvSpPr>
        <p:spPr/>
        <p:txBody>
          <a:bodyPr/>
          <a:lstStyle/>
          <a:p>
            <a:fld id="{C4F203E3-4839-5241-9B34-B3C5CEE3E22A}" type="slidenum">
              <a:rPr lang="en-US" smtClean="0"/>
              <a:t>‹#›</a:t>
            </a:fld>
            <a:endParaRPr lang="en-US"/>
          </a:p>
        </p:txBody>
      </p:sp>
    </p:spTree>
    <p:extLst>
      <p:ext uri="{BB962C8B-B14F-4D97-AF65-F5344CB8AC3E}">
        <p14:creationId xmlns:p14="http://schemas.microsoft.com/office/powerpoint/2010/main" val="103937205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BE44-D1D7-8642-9DED-FD2410A6339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A8A0CB-358E-9047-91EF-5ED003C45C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CBAD765-A25A-6047-9215-6B171A7ED6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CF063E-B84F-6B45-9EFB-D47BCE6CED87}"/>
              </a:ext>
            </a:extLst>
          </p:cNvPr>
          <p:cNvSpPr>
            <a:spLocks noGrp="1"/>
          </p:cNvSpPr>
          <p:nvPr>
            <p:ph type="dt" sz="half" idx="10"/>
          </p:nvPr>
        </p:nvSpPr>
        <p:spPr/>
        <p:txBody>
          <a:bodyPr/>
          <a:lstStyle/>
          <a:p>
            <a:fld id="{D1FAB35E-E5FD-404F-90EE-D7D035B17E6E}" type="datetimeFigureOut">
              <a:rPr lang="en-US" smtClean="0"/>
              <a:t>5/17/2023</a:t>
            </a:fld>
            <a:endParaRPr lang="en-US"/>
          </a:p>
        </p:txBody>
      </p:sp>
      <p:sp>
        <p:nvSpPr>
          <p:cNvPr id="6" name="Footer Placeholder 5">
            <a:extLst>
              <a:ext uri="{FF2B5EF4-FFF2-40B4-BE49-F238E27FC236}">
                <a16:creationId xmlns:a16="http://schemas.microsoft.com/office/drawing/2014/main" id="{2A4A55FD-3F14-EB4F-883A-294EA6A5C4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8D92F3-ACBE-6148-BB71-99AC9D596CA2}"/>
              </a:ext>
            </a:extLst>
          </p:cNvPr>
          <p:cNvSpPr>
            <a:spLocks noGrp="1"/>
          </p:cNvSpPr>
          <p:nvPr>
            <p:ph type="sldNum" sz="quarter" idx="12"/>
          </p:nvPr>
        </p:nvSpPr>
        <p:spPr/>
        <p:txBody>
          <a:bodyPr/>
          <a:lstStyle/>
          <a:p>
            <a:fld id="{C4F203E3-4839-5241-9B34-B3C5CEE3E22A}" type="slidenum">
              <a:rPr lang="en-US" smtClean="0"/>
              <a:t>‹#›</a:t>
            </a:fld>
            <a:endParaRPr lang="en-US"/>
          </a:p>
        </p:txBody>
      </p:sp>
    </p:spTree>
    <p:extLst>
      <p:ext uri="{BB962C8B-B14F-4D97-AF65-F5344CB8AC3E}">
        <p14:creationId xmlns:p14="http://schemas.microsoft.com/office/powerpoint/2010/main" val="217923203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FF3EF-CD8C-7A49-B8A2-787AA045178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4685C9-B5FA-A542-9AEF-04005AB586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4EAB39-49EE-4A4B-9364-FFE2EC705EA7}"/>
              </a:ext>
            </a:extLst>
          </p:cNvPr>
          <p:cNvSpPr>
            <a:spLocks noGrp="1"/>
          </p:cNvSpPr>
          <p:nvPr>
            <p:ph type="dt" sz="half" idx="10"/>
          </p:nvPr>
        </p:nvSpPr>
        <p:spPr/>
        <p:txBody>
          <a:bodyPr/>
          <a:lstStyle/>
          <a:p>
            <a:fld id="{D1FAB35E-E5FD-404F-90EE-D7D035B17E6E}" type="datetimeFigureOut">
              <a:rPr lang="en-US" smtClean="0"/>
              <a:t>5/17/2023</a:t>
            </a:fld>
            <a:endParaRPr lang="en-US"/>
          </a:p>
        </p:txBody>
      </p:sp>
      <p:sp>
        <p:nvSpPr>
          <p:cNvPr id="5" name="Footer Placeholder 4">
            <a:extLst>
              <a:ext uri="{FF2B5EF4-FFF2-40B4-BE49-F238E27FC236}">
                <a16:creationId xmlns:a16="http://schemas.microsoft.com/office/drawing/2014/main" id="{FAB8B4A0-6A4C-184A-9AFC-841D41E022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4E8CA-FAD7-C24C-9E97-A06F4F87D56C}"/>
              </a:ext>
            </a:extLst>
          </p:cNvPr>
          <p:cNvSpPr>
            <a:spLocks noGrp="1"/>
          </p:cNvSpPr>
          <p:nvPr>
            <p:ph type="sldNum" sz="quarter" idx="12"/>
          </p:nvPr>
        </p:nvSpPr>
        <p:spPr/>
        <p:txBody>
          <a:bodyPr/>
          <a:lstStyle/>
          <a:p>
            <a:fld id="{C4F203E3-4839-5241-9B34-B3C5CEE3E22A}" type="slidenum">
              <a:rPr lang="en-US" smtClean="0"/>
              <a:t>‹#›</a:t>
            </a:fld>
            <a:endParaRPr lang="en-US"/>
          </a:p>
        </p:txBody>
      </p:sp>
    </p:spTree>
    <p:extLst>
      <p:ext uri="{BB962C8B-B14F-4D97-AF65-F5344CB8AC3E}">
        <p14:creationId xmlns:p14="http://schemas.microsoft.com/office/powerpoint/2010/main" val="322331628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57874B-A705-0342-8AC6-40D84C760FF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C2A0C3-39B8-F746-BEAE-C15D667521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DFE8DC-A355-3B49-B70C-E43E33D7A3C6}"/>
              </a:ext>
            </a:extLst>
          </p:cNvPr>
          <p:cNvSpPr>
            <a:spLocks noGrp="1"/>
          </p:cNvSpPr>
          <p:nvPr>
            <p:ph type="dt" sz="half" idx="10"/>
          </p:nvPr>
        </p:nvSpPr>
        <p:spPr/>
        <p:txBody>
          <a:bodyPr/>
          <a:lstStyle/>
          <a:p>
            <a:fld id="{D1FAB35E-E5FD-404F-90EE-D7D035B17E6E}" type="datetimeFigureOut">
              <a:rPr lang="en-US" smtClean="0"/>
              <a:t>5/17/2023</a:t>
            </a:fld>
            <a:endParaRPr lang="en-US"/>
          </a:p>
        </p:txBody>
      </p:sp>
      <p:sp>
        <p:nvSpPr>
          <p:cNvPr id="5" name="Footer Placeholder 4">
            <a:extLst>
              <a:ext uri="{FF2B5EF4-FFF2-40B4-BE49-F238E27FC236}">
                <a16:creationId xmlns:a16="http://schemas.microsoft.com/office/drawing/2014/main" id="{C76B8BE0-CC30-9C4F-964D-A887B7F5C4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C41455-0218-374D-9213-F4EEB9778040}"/>
              </a:ext>
            </a:extLst>
          </p:cNvPr>
          <p:cNvSpPr>
            <a:spLocks noGrp="1"/>
          </p:cNvSpPr>
          <p:nvPr>
            <p:ph type="sldNum" sz="quarter" idx="12"/>
          </p:nvPr>
        </p:nvSpPr>
        <p:spPr/>
        <p:txBody>
          <a:bodyPr/>
          <a:lstStyle/>
          <a:p>
            <a:fld id="{C4F203E3-4839-5241-9B34-B3C5CEE3E22A}" type="slidenum">
              <a:rPr lang="en-US" smtClean="0"/>
              <a:t>‹#›</a:t>
            </a:fld>
            <a:endParaRPr lang="en-US"/>
          </a:p>
        </p:txBody>
      </p:sp>
    </p:spTree>
    <p:extLst>
      <p:ext uri="{BB962C8B-B14F-4D97-AF65-F5344CB8AC3E}">
        <p14:creationId xmlns:p14="http://schemas.microsoft.com/office/powerpoint/2010/main" val="40019285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7442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60150A-6B13-4DE2-99E9-0756B3B03AEC}"/>
              </a:ext>
            </a:extLst>
          </p:cNvPr>
          <p:cNvSpPr txBox="1"/>
          <p:nvPr/>
        </p:nvSpPr>
        <p:spPr>
          <a:xfrm>
            <a:off x="0" y="5799667"/>
            <a:ext cx="12192000" cy="1060831"/>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wrap="square" rtlCol="0">
            <a:spAutoFit/>
          </a:bodyPr>
          <a:lstStyle/>
          <a:p>
            <a:endParaRPr lang="en-US" dirty="0"/>
          </a:p>
        </p:txBody>
      </p:sp>
    </p:spTree>
    <p:extLst>
      <p:ext uri="{BB962C8B-B14F-4D97-AF65-F5344CB8AC3E}">
        <p14:creationId xmlns:p14="http://schemas.microsoft.com/office/powerpoint/2010/main" val="41934859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2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43000"/>
            <a:ext cx="5364480" cy="51206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3"/>
          </p:nvPr>
        </p:nvSpPr>
        <p:spPr>
          <a:xfrm>
            <a:off x="6217920" y="1143000"/>
            <a:ext cx="5364480" cy="51206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1"/>
          <p:cNvSpPr>
            <a:spLocks noGrp="1"/>
          </p:cNvSpPr>
          <p:nvPr>
            <p:ph type="title"/>
          </p:nvPr>
        </p:nvSpPr>
        <p:spPr>
          <a:xfrm>
            <a:off x="609600" y="190500"/>
            <a:ext cx="10972800" cy="769938"/>
          </a:xfrm>
          <a:prstGeom prst="rect">
            <a:avLst/>
          </a:prstGeom>
        </p:spPr>
        <p:txBody>
          <a:bodyPr rtlCol="0">
            <a:normAutofit/>
          </a:bodyPr>
          <a:lstStyle/>
          <a:p>
            <a:r>
              <a:rPr lang="en-US"/>
              <a:t>Click to edit Master title style</a:t>
            </a:r>
          </a:p>
        </p:txBody>
      </p:sp>
    </p:spTree>
    <p:extLst>
      <p:ext uri="{BB962C8B-B14F-4D97-AF65-F5344CB8AC3E}">
        <p14:creationId xmlns:p14="http://schemas.microsoft.com/office/powerpoint/2010/main" val="24103806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117915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4 Box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43000"/>
            <a:ext cx="5364480" cy="2468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3"/>
          </p:nvPr>
        </p:nvSpPr>
        <p:spPr>
          <a:xfrm>
            <a:off x="6217920" y="1143000"/>
            <a:ext cx="5364480" cy="2468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4"/>
          </p:nvPr>
        </p:nvSpPr>
        <p:spPr>
          <a:xfrm>
            <a:off x="609600" y="3808475"/>
            <a:ext cx="5364480" cy="2468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5"/>
          </p:nvPr>
        </p:nvSpPr>
        <p:spPr>
          <a:xfrm>
            <a:off x="6217920" y="3808475"/>
            <a:ext cx="5364480" cy="2468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p:cNvSpPr>
            <a:spLocks noGrp="1"/>
          </p:cNvSpPr>
          <p:nvPr>
            <p:ph type="title"/>
          </p:nvPr>
        </p:nvSpPr>
        <p:spPr>
          <a:xfrm>
            <a:off x="609600" y="190500"/>
            <a:ext cx="10972800" cy="769938"/>
          </a:xfrm>
          <a:prstGeom prst="rect">
            <a:avLst/>
          </a:prstGeom>
        </p:spPr>
        <p:txBody>
          <a:bodyPr rtlCol="0">
            <a:normAutofit/>
          </a:bodyPr>
          <a:lstStyle/>
          <a:p>
            <a:r>
              <a:rPr lang="en-US"/>
              <a:t>Click to edit Master title style</a:t>
            </a:r>
          </a:p>
        </p:txBody>
      </p:sp>
    </p:spTree>
    <p:extLst>
      <p:ext uri="{BB962C8B-B14F-4D97-AF65-F5344CB8AC3E}">
        <p14:creationId xmlns:p14="http://schemas.microsoft.com/office/powerpoint/2010/main" val="7078840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Divider Slide 1">
    <p:spTree>
      <p:nvGrpSpPr>
        <p:cNvPr id="1" name=""/>
        <p:cNvGrpSpPr/>
        <p:nvPr/>
      </p:nvGrpSpPr>
      <p:grpSpPr>
        <a:xfrm>
          <a:off x="0" y="0"/>
          <a:ext cx="0" cy="0"/>
          <a:chOff x="0" y="0"/>
          <a:chExt cx="0" cy="0"/>
        </a:xfrm>
      </p:grpSpPr>
      <p:pic>
        <p:nvPicPr>
          <p:cNvPr id="4" name="Picture 11" descr="Optum_ColorBand-02"/>
          <p:cNvPicPr preferRelativeResize="0">
            <a:picLocks noChangeArrowheads="1"/>
          </p:cNvPicPr>
          <p:nvPr/>
        </p:nvPicPr>
        <p:blipFill>
          <a:blip r:embed="rId2"/>
          <a:srcRect/>
          <a:stretch>
            <a:fillRect/>
          </a:stretch>
        </p:blipFill>
        <p:spPr bwMode="auto">
          <a:xfrm>
            <a:off x="0" y="5008564"/>
            <a:ext cx="12192000" cy="109537"/>
          </a:xfrm>
          <a:prstGeom prst="rect">
            <a:avLst/>
          </a:prstGeom>
          <a:noFill/>
          <a:ln w="9525">
            <a:noFill/>
            <a:miter lim="800000"/>
            <a:headEnd/>
            <a:tailEnd/>
          </a:ln>
        </p:spPr>
      </p:pic>
      <p:pic>
        <p:nvPicPr>
          <p:cNvPr id="5" name="Picture 6" descr="ohe-logo"/>
          <p:cNvPicPr>
            <a:picLocks noChangeAspect="1" noChangeArrowheads="1"/>
          </p:cNvPicPr>
          <p:nvPr/>
        </p:nvPicPr>
        <p:blipFill>
          <a:blip r:embed="rId3"/>
          <a:srcRect/>
          <a:stretch>
            <a:fillRect/>
          </a:stretch>
        </p:blipFill>
        <p:spPr bwMode="auto">
          <a:xfrm>
            <a:off x="637117" y="242888"/>
            <a:ext cx="2540000" cy="647700"/>
          </a:xfrm>
          <a:prstGeom prst="rect">
            <a:avLst/>
          </a:prstGeom>
          <a:noFill/>
          <a:ln w="9525">
            <a:noFill/>
            <a:miter lim="800000"/>
            <a:headEnd/>
            <a:tailEnd/>
          </a:ln>
        </p:spPr>
      </p:pic>
      <p:sp>
        <p:nvSpPr>
          <p:cNvPr id="2" name="Title 1"/>
          <p:cNvSpPr>
            <a:spLocks noGrp="1"/>
          </p:cNvSpPr>
          <p:nvPr>
            <p:ph type="ctrTitle"/>
          </p:nvPr>
        </p:nvSpPr>
        <p:spPr>
          <a:xfrm>
            <a:off x="1354667" y="2456434"/>
            <a:ext cx="10363200" cy="1150366"/>
          </a:xfrm>
        </p:spPr>
        <p:txBody>
          <a:bodyPr anchor="ctr">
            <a:noAutofit/>
          </a:bodyPr>
          <a:lstStyle>
            <a:lvl1pPr algn="l">
              <a:defRPr sz="2400" b="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354667" y="5270500"/>
            <a:ext cx="10363200" cy="546100"/>
          </a:xfrm>
        </p:spPr>
        <p:txBody>
          <a:bodyPr>
            <a:normAutofit/>
          </a:bodyPr>
          <a:lstStyle>
            <a:lvl1pPr marL="0" indent="0" algn="l">
              <a:spcAft>
                <a:spcPts val="300"/>
              </a:spcAft>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036396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1713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Instructions">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B9B688F-3869-4ECE-BE40-DE3ADDF3F07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gray">
          <a:xfrm>
            <a:off x="5122888" y="4242380"/>
            <a:ext cx="3298775" cy="1857119"/>
          </a:xfrm>
          <a:prstGeom prst="rect">
            <a:avLst/>
          </a:prstGeom>
          <a:ln w="6350">
            <a:solidFill>
              <a:schemeClr val="accent2"/>
            </a:solidFill>
          </a:ln>
        </p:spPr>
      </p:pic>
      <p:pic>
        <p:nvPicPr>
          <p:cNvPr id="20" name="Picture 19">
            <a:extLst>
              <a:ext uri="{FF2B5EF4-FFF2-40B4-BE49-F238E27FC236}">
                <a16:creationId xmlns:a16="http://schemas.microsoft.com/office/drawing/2014/main" id="{5EB3950A-EFEF-4170-8936-5F3D5792ECB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8421497" y="4243004"/>
            <a:ext cx="3310128" cy="1856495"/>
          </a:xfrm>
          <a:prstGeom prst="rect">
            <a:avLst/>
          </a:prstGeom>
          <a:ln w="6350">
            <a:solidFill>
              <a:schemeClr val="accent2"/>
            </a:solidFill>
          </a:ln>
        </p:spPr>
      </p:pic>
      <p:sp>
        <p:nvSpPr>
          <p:cNvPr id="7" name="Rectangle 6">
            <a:extLst>
              <a:ext uri="{FF2B5EF4-FFF2-40B4-BE49-F238E27FC236}">
                <a16:creationId xmlns:a16="http://schemas.microsoft.com/office/drawing/2014/main" id="{43310477-1515-4A0A-A5E0-880E71B4E025}"/>
              </a:ext>
              <a:ext uri="{C183D7F6-B498-43B3-948B-1728B52AA6E4}">
                <adec:decorative xmlns:adec="http://schemas.microsoft.com/office/drawing/2017/decorative" val="1"/>
              </a:ext>
            </a:extLst>
          </p:cNvPr>
          <p:cNvSpPr/>
          <p:nvPr/>
        </p:nvSpPr>
        <p:spPr bwMode="gray">
          <a:xfrm>
            <a:off x="0" y="1"/>
            <a:ext cx="4556043" cy="6858002"/>
          </a:xfrm>
          <a:prstGeom prst="rect">
            <a:avLst/>
          </a:prstGeom>
          <a:solidFill>
            <a:srgbClr val="FBF9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dirty="0">
              <a:solidFill>
                <a:schemeClr val="bg1"/>
              </a:solidFill>
            </a:endParaRPr>
          </a:p>
        </p:txBody>
      </p:sp>
      <p:sp>
        <p:nvSpPr>
          <p:cNvPr id="8" name="TextBox 7">
            <a:extLst>
              <a:ext uri="{FF2B5EF4-FFF2-40B4-BE49-F238E27FC236}">
                <a16:creationId xmlns:a16="http://schemas.microsoft.com/office/drawing/2014/main" id="{144308BD-A2EF-404E-BE32-E7DA086E8C83}"/>
              </a:ext>
            </a:extLst>
          </p:cNvPr>
          <p:cNvSpPr txBox="1"/>
          <p:nvPr/>
        </p:nvSpPr>
        <p:spPr bwMode="gray">
          <a:xfrm>
            <a:off x="463841" y="2825509"/>
            <a:ext cx="1758315" cy="1000274"/>
          </a:xfrm>
          <a:prstGeom prst="rect">
            <a:avLst/>
          </a:prstGeom>
          <a:noFill/>
        </p:spPr>
        <p:txBody>
          <a:bodyPr wrap="square" lIns="0" tIns="0" rIns="0" bIns="0" rtlCol="0">
            <a:spAutoFit/>
          </a:bodyPr>
          <a:lstStyle/>
          <a:p>
            <a:pPr algn="l">
              <a:spcBef>
                <a:spcPts val="714"/>
              </a:spcBef>
            </a:pPr>
            <a:r>
              <a:rPr lang="en-US" sz="6500" b="1" dirty="0">
                <a:solidFill>
                  <a:schemeClr val="accent6"/>
                </a:solidFill>
              </a:rPr>
              <a:t>16:9</a:t>
            </a:r>
          </a:p>
        </p:txBody>
      </p:sp>
      <p:sp>
        <p:nvSpPr>
          <p:cNvPr id="10" name="TextBox 9">
            <a:extLst>
              <a:ext uri="{FF2B5EF4-FFF2-40B4-BE49-F238E27FC236}">
                <a16:creationId xmlns:a16="http://schemas.microsoft.com/office/drawing/2014/main" id="{FD38DA28-EF8F-43D1-AD7F-CCB3640760DD}"/>
              </a:ext>
            </a:extLst>
          </p:cNvPr>
          <p:cNvSpPr txBox="1"/>
          <p:nvPr/>
        </p:nvSpPr>
        <p:spPr bwMode="gray">
          <a:xfrm>
            <a:off x="461790" y="4598065"/>
            <a:ext cx="3584240" cy="200055"/>
          </a:xfrm>
          <a:prstGeom prst="rect">
            <a:avLst/>
          </a:prstGeom>
          <a:noFill/>
        </p:spPr>
        <p:txBody>
          <a:bodyPr wrap="square" lIns="0" tIns="0" rIns="0" bIns="0" rtlCol="0">
            <a:spAutoFit/>
          </a:bodyPr>
          <a:lstStyle/>
          <a:p>
            <a:pPr algn="l">
              <a:spcBef>
                <a:spcPts val="714"/>
              </a:spcBef>
            </a:pPr>
            <a:r>
              <a:rPr lang="en-US" sz="1300" noProof="0" dirty="0">
                <a:solidFill>
                  <a:schemeClr val="tx1"/>
                </a:solidFill>
              </a:rPr>
              <a:t>Released April 2022</a:t>
            </a:r>
          </a:p>
        </p:txBody>
      </p:sp>
      <p:sp>
        <p:nvSpPr>
          <p:cNvPr id="22" name="TextBox 21">
            <a:extLst>
              <a:ext uri="{FF2B5EF4-FFF2-40B4-BE49-F238E27FC236}">
                <a16:creationId xmlns:a16="http://schemas.microsoft.com/office/drawing/2014/main" id="{3E57223A-B05B-4614-AAEA-675CF58D9E9B}"/>
              </a:ext>
            </a:extLst>
          </p:cNvPr>
          <p:cNvSpPr txBox="1"/>
          <p:nvPr/>
        </p:nvSpPr>
        <p:spPr bwMode="gray">
          <a:xfrm>
            <a:off x="463841" y="3597791"/>
            <a:ext cx="2436843" cy="615553"/>
          </a:xfrm>
          <a:prstGeom prst="rect">
            <a:avLst/>
          </a:prstGeom>
          <a:noFill/>
        </p:spPr>
        <p:txBody>
          <a:bodyPr wrap="square" lIns="0" tIns="0" rIns="0" bIns="0" rtlCol="0">
            <a:spAutoFit/>
          </a:bodyPr>
          <a:lstStyle/>
          <a:p>
            <a:pPr algn="l">
              <a:spcBef>
                <a:spcPts val="0"/>
              </a:spcBef>
            </a:pPr>
            <a:r>
              <a:rPr lang="en-US" sz="4000" b="0" dirty="0">
                <a:solidFill>
                  <a:schemeClr val="accent6"/>
                </a:solidFill>
              </a:rPr>
              <a:t>on-screen</a:t>
            </a:r>
          </a:p>
        </p:txBody>
      </p:sp>
      <p:pic>
        <p:nvPicPr>
          <p:cNvPr id="17" name="Picture 16">
            <a:extLst>
              <a:ext uri="{FF2B5EF4-FFF2-40B4-BE49-F238E27FC236}">
                <a16:creationId xmlns:a16="http://schemas.microsoft.com/office/drawing/2014/main" id="{819BE298-EAEE-4EF5-9588-71610469B37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5122888" y="525529"/>
            <a:ext cx="6606362" cy="3714176"/>
          </a:xfrm>
          <a:prstGeom prst="rect">
            <a:avLst/>
          </a:prstGeom>
          <a:ln w="6350">
            <a:solidFill>
              <a:schemeClr val="accent2"/>
            </a:solidFill>
          </a:ln>
        </p:spPr>
      </p:pic>
      <p:sp>
        <p:nvSpPr>
          <p:cNvPr id="14" name="TextBox 13">
            <a:extLst>
              <a:ext uri="{FF2B5EF4-FFF2-40B4-BE49-F238E27FC236}">
                <a16:creationId xmlns:a16="http://schemas.microsoft.com/office/drawing/2014/main" id="{B65B7C7D-BD72-4ACF-BBF7-7A8050A84DA1}"/>
              </a:ext>
            </a:extLst>
          </p:cNvPr>
          <p:cNvSpPr txBox="1"/>
          <p:nvPr/>
        </p:nvSpPr>
        <p:spPr bwMode="gray">
          <a:xfrm>
            <a:off x="461788" y="5419119"/>
            <a:ext cx="2996043" cy="1000274"/>
          </a:xfrm>
          <a:prstGeom prst="rect">
            <a:avLst/>
          </a:prstGeom>
          <a:noFill/>
        </p:spPr>
        <p:txBody>
          <a:bodyPr wrap="square" lIns="0" tIns="0" rIns="0" bIns="0" rtlCol="0">
            <a:spAutoFit/>
          </a:bodyPr>
          <a:lstStyle/>
          <a:p>
            <a:pPr algn="l">
              <a:spcBef>
                <a:spcPts val="714"/>
              </a:spcBef>
            </a:pPr>
            <a:r>
              <a:rPr lang="en-US" sz="1300" b="1" noProof="0" dirty="0">
                <a:solidFill>
                  <a:schemeClr val="tx1"/>
                </a:solidFill>
              </a:rPr>
              <a:t>Usage note: </a:t>
            </a:r>
            <a:r>
              <a:rPr lang="en-US" sz="1300" noProof="0" dirty="0">
                <a:solidFill>
                  <a:schemeClr val="tx1"/>
                </a:solidFill>
              </a:rPr>
              <a:t>Optum Health Education has a dedicated sub-brand template with logo throughout due to </a:t>
            </a:r>
            <a:r>
              <a:rPr lang="en-US" sz="1300" b="1" noProof="0" dirty="0">
                <a:solidFill>
                  <a:schemeClr val="tx1"/>
                </a:solidFill>
              </a:rPr>
              <a:t>legally required </a:t>
            </a:r>
            <a:r>
              <a:rPr lang="en-US" sz="1300" noProof="0" dirty="0">
                <a:solidFill>
                  <a:schemeClr val="tx1"/>
                </a:solidFill>
              </a:rPr>
              <a:t>distinction. The standard GLG should still be used for copying components.</a:t>
            </a:r>
          </a:p>
        </p:txBody>
      </p:sp>
      <p:pic>
        <p:nvPicPr>
          <p:cNvPr id="12" name="Graphic 11" descr="Optum Health Education">
            <a:extLst>
              <a:ext uri="{FF2B5EF4-FFF2-40B4-BE49-F238E27FC236}">
                <a16:creationId xmlns:a16="http://schemas.microsoft.com/office/drawing/2014/main" id="{79F5778F-2804-45E0-8B8D-5854C580F50D}"/>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gray">
          <a:xfrm>
            <a:off x="457200" y="949290"/>
            <a:ext cx="3601186" cy="308977"/>
          </a:xfrm>
          <a:prstGeom prst="rect">
            <a:avLst/>
          </a:prstGeom>
        </p:spPr>
      </p:pic>
    </p:spTree>
    <p:extLst>
      <p:ext uri="{BB962C8B-B14F-4D97-AF65-F5344CB8AC3E}">
        <p14:creationId xmlns:p14="http://schemas.microsoft.com/office/powerpoint/2010/main" val="18135771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cxnSp>
        <p:nvCxnSpPr>
          <p:cNvPr id="10" name="Orange 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
        <p:nvSpPr>
          <p:cNvPr id="11" name="TextBox 1">
            <a:extLst>
              <a:ext uri="{FF2B5EF4-FFF2-40B4-BE49-F238E27FC236}">
                <a16:creationId xmlns:a16="http://schemas.microsoft.com/office/drawing/2014/main" id="{43EA1280-EBAC-4C3E-A925-EA7813219784}"/>
              </a:ext>
            </a:extLst>
          </p:cNvPr>
          <p:cNvSpPr txBox="1"/>
          <p:nvPr/>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Covers</a:t>
            </a:r>
          </a:p>
        </p:txBody>
      </p:sp>
    </p:spTree>
    <p:extLst>
      <p:ext uri="{BB962C8B-B14F-4D97-AF65-F5344CB8AC3E}">
        <p14:creationId xmlns:p14="http://schemas.microsoft.com/office/powerpoint/2010/main" val="352518746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Cover">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32546DB0-88F2-4EC8-91FB-D7E51BBBDDDF}" type="datetime1">
              <a:rPr lang="en-US" smtClean="0"/>
              <a:t>5/17/2023</a:t>
            </a:fld>
            <a:endParaRPr lang="en-US" dirty="0"/>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dirty="0"/>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dirty="0"/>
              <a:t>Insightful presentation title (max. 3 lines)</a:t>
            </a:r>
          </a:p>
        </p:txBody>
      </p:sp>
      <p:pic>
        <p:nvPicPr>
          <p:cNvPr id="13" name="Picture 12">
            <a:extLst>
              <a:ext uri="{FF2B5EF4-FFF2-40B4-BE49-F238E27FC236}">
                <a16:creationId xmlns:a16="http://schemas.microsoft.com/office/drawing/2014/main" id="{BDE252CA-B7C1-4F2D-A934-EB57E92D84C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pic>
        <p:nvPicPr>
          <p:cNvPr id="18" name="Graphic 17" descr="Optum Health Education">
            <a:extLst>
              <a:ext uri="{FF2B5EF4-FFF2-40B4-BE49-F238E27FC236}">
                <a16:creationId xmlns:a16="http://schemas.microsoft.com/office/drawing/2014/main" id="{61C64A9C-2E05-4C98-BFD0-10A861BB0B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a:off x="442913" y="923523"/>
            <a:ext cx="4656050" cy="399483"/>
          </a:xfrm>
          <a:prstGeom prst="rect">
            <a:avLst/>
          </a:prstGeom>
        </p:spPr>
      </p:pic>
    </p:spTree>
    <p:extLst>
      <p:ext uri="{BB962C8B-B14F-4D97-AF65-F5344CB8AC3E}">
        <p14:creationId xmlns:p14="http://schemas.microsoft.com/office/powerpoint/2010/main" val="1800523936"/>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5/17/2023</a:t>
            </a:fld>
            <a:endParaRPr lang="en-US" dirty="0"/>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dirty="0"/>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dirty="0"/>
              <a:t>Insightful presentation title (max. 3 lines)</a:t>
            </a:r>
          </a:p>
        </p:txBody>
      </p:sp>
      <p:pic>
        <p:nvPicPr>
          <p:cNvPr id="24" name="Picture 23">
            <a:extLst>
              <a:ext uri="{FF2B5EF4-FFF2-40B4-BE49-F238E27FC236}">
                <a16:creationId xmlns:a16="http://schemas.microsoft.com/office/drawing/2014/main" id="{0FC9DEF5-8784-475B-B82B-3A69645F62E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pic>
        <p:nvPicPr>
          <p:cNvPr id="11" name="Graphic 10" descr="Optum Health Education">
            <a:extLst>
              <a:ext uri="{FF2B5EF4-FFF2-40B4-BE49-F238E27FC236}">
                <a16:creationId xmlns:a16="http://schemas.microsoft.com/office/drawing/2014/main" id="{77774E8E-2215-4466-945C-4C7435C87D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a:off x="442913" y="923523"/>
            <a:ext cx="4656050" cy="399483"/>
          </a:xfrm>
          <a:prstGeom prst="rect">
            <a:avLst/>
          </a:prstGeom>
        </p:spPr>
      </p:pic>
    </p:spTree>
    <p:extLst>
      <p:ext uri="{BB962C8B-B14F-4D97-AF65-F5344CB8AC3E}">
        <p14:creationId xmlns:p14="http://schemas.microsoft.com/office/powerpoint/2010/main" val="3383954799"/>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Cover 03">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5/17/2023</a:t>
            </a:fld>
            <a:endParaRPr lang="en-US" dirty="0"/>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dirty="0"/>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dirty="0"/>
              <a:t>Insightful presentation title (max. 3 lines)</a:t>
            </a:r>
          </a:p>
        </p:txBody>
      </p:sp>
      <p:pic>
        <p:nvPicPr>
          <p:cNvPr id="12" name="Picture 11">
            <a:extLst>
              <a:ext uri="{FF2B5EF4-FFF2-40B4-BE49-F238E27FC236}">
                <a16:creationId xmlns:a16="http://schemas.microsoft.com/office/drawing/2014/main" id="{12FF9B2B-62EB-453D-883A-F3D1C5D129E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gray">
          <a:xfrm>
            <a:off x="6016749" y="0"/>
            <a:ext cx="6175248" cy="6858000"/>
          </a:xfrm>
          <a:prstGeom prst="rect">
            <a:avLst/>
          </a:prstGeom>
        </p:spPr>
      </p:pic>
      <p:pic>
        <p:nvPicPr>
          <p:cNvPr id="11" name="Graphic 10" descr="Optum Health Education">
            <a:extLst>
              <a:ext uri="{FF2B5EF4-FFF2-40B4-BE49-F238E27FC236}">
                <a16:creationId xmlns:a16="http://schemas.microsoft.com/office/drawing/2014/main" id="{C891C0ED-53CB-41FB-8D09-6E52E9201D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a:off x="442913" y="923523"/>
            <a:ext cx="4656050" cy="399483"/>
          </a:xfrm>
          <a:prstGeom prst="rect">
            <a:avLst/>
          </a:prstGeom>
        </p:spPr>
      </p:pic>
    </p:spTree>
    <p:extLst>
      <p:ext uri="{BB962C8B-B14F-4D97-AF65-F5344CB8AC3E}">
        <p14:creationId xmlns:p14="http://schemas.microsoft.com/office/powerpoint/2010/main" val="2877984841"/>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353803-A9D1-4EE9-A015-0774B87B28E9}"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73ED18-270A-4481-89DD-F296F54FCE67}" type="slidenum">
              <a:rPr lang="en-US" smtClean="0"/>
              <a:t>‹#›</a:t>
            </a:fld>
            <a:endParaRPr lang="en-US"/>
          </a:p>
        </p:txBody>
      </p:sp>
    </p:spTree>
    <p:extLst>
      <p:ext uri="{BB962C8B-B14F-4D97-AF65-F5344CB8AC3E}">
        <p14:creationId xmlns:p14="http://schemas.microsoft.com/office/powerpoint/2010/main" val="24391811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Cover 04">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5/17/2023</a:t>
            </a:fld>
            <a:endParaRPr lang="en-US" dirty="0"/>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dirty="0"/>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dirty="0"/>
              <a:t>Insightful presentation title (max. 3 lines)</a:t>
            </a:r>
          </a:p>
        </p:txBody>
      </p:sp>
      <p:pic>
        <p:nvPicPr>
          <p:cNvPr id="12" name="Picture 11">
            <a:extLst>
              <a:ext uri="{FF2B5EF4-FFF2-40B4-BE49-F238E27FC236}">
                <a16:creationId xmlns:a16="http://schemas.microsoft.com/office/drawing/2014/main" id="{F8836543-6FF7-41D0-B888-CCACA6E60FE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gray">
          <a:xfrm>
            <a:off x="6016752" y="-1"/>
            <a:ext cx="6175247" cy="6857999"/>
          </a:xfrm>
          <a:prstGeom prst="rect">
            <a:avLst/>
          </a:prstGeom>
        </p:spPr>
      </p:pic>
      <p:pic>
        <p:nvPicPr>
          <p:cNvPr id="11" name="Graphic 10" descr="Optum Health Education">
            <a:extLst>
              <a:ext uri="{FF2B5EF4-FFF2-40B4-BE49-F238E27FC236}">
                <a16:creationId xmlns:a16="http://schemas.microsoft.com/office/drawing/2014/main" id="{F6974D66-D4D0-46A7-8A2E-1AB287798B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a:off x="442913" y="923523"/>
            <a:ext cx="4656050" cy="399483"/>
          </a:xfrm>
          <a:prstGeom prst="rect">
            <a:avLst/>
          </a:prstGeom>
        </p:spPr>
      </p:pic>
    </p:spTree>
    <p:extLst>
      <p:ext uri="{BB962C8B-B14F-4D97-AF65-F5344CB8AC3E}">
        <p14:creationId xmlns:p14="http://schemas.microsoft.com/office/powerpoint/2010/main" val="2863811178"/>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Cover 05">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5/17/2023</a:t>
            </a:fld>
            <a:endParaRPr lang="en-US" dirty="0"/>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dirty="0"/>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dirty="0"/>
              <a:t>Insightful presentation title (max. 3 lines)</a:t>
            </a:r>
          </a:p>
        </p:txBody>
      </p:sp>
      <p:pic>
        <p:nvPicPr>
          <p:cNvPr id="13" name="Picture 12">
            <a:extLst>
              <a:ext uri="{FF2B5EF4-FFF2-40B4-BE49-F238E27FC236}">
                <a16:creationId xmlns:a16="http://schemas.microsoft.com/office/drawing/2014/main" id="{998D147F-F514-40D3-9F83-705EE8693EF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gray">
          <a:xfrm>
            <a:off x="6019486" y="6071"/>
            <a:ext cx="6169779" cy="6851927"/>
          </a:xfrm>
          <a:prstGeom prst="rect">
            <a:avLst/>
          </a:prstGeom>
        </p:spPr>
      </p:pic>
      <p:pic>
        <p:nvPicPr>
          <p:cNvPr id="11" name="Graphic 10" descr="Optum Health Education">
            <a:extLst>
              <a:ext uri="{FF2B5EF4-FFF2-40B4-BE49-F238E27FC236}">
                <a16:creationId xmlns:a16="http://schemas.microsoft.com/office/drawing/2014/main" id="{556649A4-C03B-4E48-A655-987C5CB8F8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a:off x="442913" y="923523"/>
            <a:ext cx="4656050" cy="399483"/>
          </a:xfrm>
          <a:prstGeom prst="rect">
            <a:avLst/>
          </a:prstGeom>
        </p:spPr>
      </p:pic>
    </p:spTree>
    <p:extLst>
      <p:ext uri="{BB962C8B-B14F-4D97-AF65-F5344CB8AC3E}">
        <p14:creationId xmlns:p14="http://schemas.microsoft.com/office/powerpoint/2010/main" val="2505719083"/>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Cover 06">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32546DB0-88F2-4EC8-91FB-D7E51BBBDDDF}" type="datetime1">
              <a:rPr lang="en-US" smtClean="0"/>
              <a:t>5/17/2023</a:t>
            </a:fld>
            <a:endParaRPr lang="en-US" dirty="0"/>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dirty="0"/>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dirty="0"/>
              <a:t>Insightful presentation title (max. 3 lines)</a:t>
            </a:r>
          </a:p>
        </p:txBody>
      </p:sp>
      <p:pic>
        <p:nvPicPr>
          <p:cNvPr id="13" name="Picture 12">
            <a:extLst>
              <a:ext uri="{FF2B5EF4-FFF2-40B4-BE49-F238E27FC236}">
                <a16:creationId xmlns:a16="http://schemas.microsoft.com/office/drawing/2014/main" id="{BDE252CA-B7C1-4F2D-A934-EB57E92D84C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pic>
        <p:nvPicPr>
          <p:cNvPr id="11" name="Graphic 10" descr="Optum Health Education">
            <a:extLst>
              <a:ext uri="{FF2B5EF4-FFF2-40B4-BE49-F238E27FC236}">
                <a16:creationId xmlns:a16="http://schemas.microsoft.com/office/drawing/2014/main" id="{B4299B82-6D4B-4672-8751-50F7900520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a:off x="442913" y="923523"/>
            <a:ext cx="4656050" cy="399483"/>
          </a:xfrm>
          <a:prstGeom prst="rect">
            <a:avLst/>
          </a:prstGeom>
        </p:spPr>
      </p:pic>
    </p:spTree>
    <p:extLst>
      <p:ext uri="{BB962C8B-B14F-4D97-AF65-F5344CB8AC3E}">
        <p14:creationId xmlns:p14="http://schemas.microsoft.com/office/powerpoint/2010/main" val="2810912534"/>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Cover 07">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5/17/2023</a:t>
            </a:fld>
            <a:endParaRPr lang="en-US" dirty="0"/>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dirty="0"/>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dirty="0"/>
              <a:t>Insightful presentation title (max. 3 lines)</a:t>
            </a:r>
          </a:p>
        </p:txBody>
      </p:sp>
      <p:pic>
        <p:nvPicPr>
          <p:cNvPr id="24" name="Picture 23">
            <a:extLst>
              <a:ext uri="{FF2B5EF4-FFF2-40B4-BE49-F238E27FC236}">
                <a16:creationId xmlns:a16="http://schemas.microsoft.com/office/drawing/2014/main" id="{0FC9DEF5-8784-475B-B82B-3A69645F62E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gray">
          <a:xfrm>
            <a:off x="6018276" y="0"/>
            <a:ext cx="6172200" cy="6858000"/>
          </a:xfrm>
          <a:prstGeom prst="rect">
            <a:avLst/>
          </a:prstGeom>
        </p:spPr>
      </p:pic>
      <p:pic>
        <p:nvPicPr>
          <p:cNvPr id="11" name="Graphic 10" descr="Optum Health Education">
            <a:extLst>
              <a:ext uri="{FF2B5EF4-FFF2-40B4-BE49-F238E27FC236}">
                <a16:creationId xmlns:a16="http://schemas.microsoft.com/office/drawing/2014/main" id="{3F373B15-C6C0-4D8F-BB2C-442E0FB7C0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a:off x="442913" y="923523"/>
            <a:ext cx="4656050" cy="399483"/>
          </a:xfrm>
          <a:prstGeom prst="rect">
            <a:avLst/>
          </a:prstGeom>
        </p:spPr>
      </p:pic>
    </p:spTree>
    <p:extLst>
      <p:ext uri="{BB962C8B-B14F-4D97-AF65-F5344CB8AC3E}">
        <p14:creationId xmlns:p14="http://schemas.microsoft.com/office/powerpoint/2010/main" val="1866213184"/>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Cover 08">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5/17/2023</a:t>
            </a:fld>
            <a:endParaRPr lang="en-US" dirty="0"/>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dirty="0"/>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dirty="0"/>
              <a:t>Insightful presentation title (max. 3 lines)</a:t>
            </a:r>
          </a:p>
        </p:txBody>
      </p:sp>
      <p:pic>
        <p:nvPicPr>
          <p:cNvPr id="12" name="Picture 11">
            <a:extLst>
              <a:ext uri="{FF2B5EF4-FFF2-40B4-BE49-F238E27FC236}">
                <a16:creationId xmlns:a16="http://schemas.microsoft.com/office/drawing/2014/main" id="{12FF9B2B-62EB-453D-883A-F3D1C5D129E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gray">
          <a:xfrm>
            <a:off x="6016749" y="0"/>
            <a:ext cx="6175248" cy="6858000"/>
          </a:xfrm>
          <a:prstGeom prst="rect">
            <a:avLst/>
          </a:prstGeom>
        </p:spPr>
      </p:pic>
      <p:pic>
        <p:nvPicPr>
          <p:cNvPr id="11" name="Graphic 10" descr="Optum Health Education">
            <a:extLst>
              <a:ext uri="{FF2B5EF4-FFF2-40B4-BE49-F238E27FC236}">
                <a16:creationId xmlns:a16="http://schemas.microsoft.com/office/drawing/2014/main" id="{A9FF5170-583D-4908-86AD-28BFDD2009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a:off x="442913" y="923523"/>
            <a:ext cx="4656050" cy="399483"/>
          </a:xfrm>
          <a:prstGeom prst="rect">
            <a:avLst/>
          </a:prstGeom>
        </p:spPr>
      </p:pic>
    </p:spTree>
    <p:extLst>
      <p:ext uri="{BB962C8B-B14F-4D97-AF65-F5344CB8AC3E}">
        <p14:creationId xmlns:p14="http://schemas.microsoft.com/office/powerpoint/2010/main" val="2391865852"/>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Cover 9">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5/17/2023</a:t>
            </a:fld>
            <a:endParaRPr lang="en-US" dirty="0"/>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dirty="0"/>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dirty="0"/>
              <a:t>Insightful presentation title (max. 3 lines)</a:t>
            </a:r>
          </a:p>
        </p:txBody>
      </p:sp>
      <p:pic>
        <p:nvPicPr>
          <p:cNvPr id="12" name="Picture 11">
            <a:extLst>
              <a:ext uri="{FF2B5EF4-FFF2-40B4-BE49-F238E27FC236}">
                <a16:creationId xmlns:a16="http://schemas.microsoft.com/office/drawing/2014/main" id="{F8836543-6FF7-41D0-B888-CCACA6E60FE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gray">
          <a:xfrm>
            <a:off x="6016752" y="-1"/>
            <a:ext cx="6175247" cy="6857998"/>
          </a:xfrm>
          <a:prstGeom prst="rect">
            <a:avLst/>
          </a:prstGeom>
        </p:spPr>
      </p:pic>
      <p:pic>
        <p:nvPicPr>
          <p:cNvPr id="11" name="Graphic 10" descr="Optum Health Education">
            <a:extLst>
              <a:ext uri="{FF2B5EF4-FFF2-40B4-BE49-F238E27FC236}">
                <a16:creationId xmlns:a16="http://schemas.microsoft.com/office/drawing/2014/main" id="{5A5BF43F-D41A-4815-825F-9BFCC0DBBD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a:off x="442913" y="923523"/>
            <a:ext cx="4656050" cy="399483"/>
          </a:xfrm>
          <a:prstGeom prst="rect">
            <a:avLst/>
          </a:prstGeom>
        </p:spPr>
      </p:pic>
    </p:spTree>
    <p:extLst>
      <p:ext uri="{BB962C8B-B14F-4D97-AF65-F5344CB8AC3E}">
        <p14:creationId xmlns:p14="http://schemas.microsoft.com/office/powerpoint/2010/main" val="3780729580"/>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Cover 10">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5/17/2023</a:t>
            </a:fld>
            <a:endParaRPr lang="en-US" dirty="0"/>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dirty="0"/>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dirty="0"/>
              <a:t>Insightful presentation title (max. 3 lines)</a:t>
            </a:r>
          </a:p>
        </p:txBody>
      </p:sp>
      <p:pic>
        <p:nvPicPr>
          <p:cNvPr id="13" name="Picture 12">
            <a:extLst>
              <a:ext uri="{FF2B5EF4-FFF2-40B4-BE49-F238E27FC236}">
                <a16:creationId xmlns:a16="http://schemas.microsoft.com/office/drawing/2014/main" id="{998D147F-F514-40D3-9F83-705EE8693EF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gray">
          <a:xfrm>
            <a:off x="6019486" y="6071"/>
            <a:ext cx="6169779" cy="6851926"/>
          </a:xfrm>
          <a:prstGeom prst="rect">
            <a:avLst/>
          </a:prstGeom>
        </p:spPr>
      </p:pic>
      <p:pic>
        <p:nvPicPr>
          <p:cNvPr id="11" name="Graphic 10" descr="Optum Health Education">
            <a:extLst>
              <a:ext uri="{FF2B5EF4-FFF2-40B4-BE49-F238E27FC236}">
                <a16:creationId xmlns:a16="http://schemas.microsoft.com/office/drawing/2014/main" id="{253A4787-C3A8-4712-B4C6-C60D191D9D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a:off x="442913" y="923523"/>
            <a:ext cx="4656050" cy="399483"/>
          </a:xfrm>
          <a:prstGeom prst="rect">
            <a:avLst/>
          </a:prstGeom>
        </p:spPr>
      </p:pic>
    </p:spTree>
    <p:extLst>
      <p:ext uri="{BB962C8B-B14F-4D97-AF65-F5344CB8AC3E}">
        <p14:creationId xmlns:p14="http://schemas.microsoft.com/office/powerpoint/2010/main" val="1053923145"/>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Cover 11">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B7117D9-92EC-4145-9CC6-3498381960D2}" type="datetime1">
              <a:rPr lang="en-US" smtClean="0"/>
              <a:t>5/17/2023</a:t>
            </a:fld>
            <a:endParaRPr lang="en-US" dirty="0"/>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dirty="0"/>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dirty="0"/>
              <a:t>Insightful presentation title (max. 3 lines)</a:t>
            </a:r>
          </a:p>
        </p:txBody>
      </p:sp>
      <p:sp>
        <p:nvSpPr>
          <p:cNvPr id="4" name="Picture Placeholder 3">
            <a:extLst>
              <a:ext uri="{FF2B5EF4-FFF2-40B4-BE49-F238E27FC236}">
                <a16:creationId xmlns:a16="http://schemas.microsoft.com/office/drawing/2014/main" id="{8CD0ED72-F2BF-4DE5-8A8E-A97770B1058A}"/>
              </a:ext>
            </a:extLst>
          </p:cNvPr>
          <p:cNvSpPr>
            <a:spLocks noGrp="1"/>
          </p:cNvSpPr>
          <p:nvPr>
            <p:ph type="pic" sz="quarter" idx="15" hasCustomPrompt="1"/>
          </p:nvPr>
        </p:nvSpPr>
        <p:spPr bwMode="gray">
          <a:xfrm>
            <a:off x="6019800" y="0"/>
            <a:ext cx="6172200" cy="6858000"/>
          </a:xfrm>
          <a:solidFill>
            <a:schemeClr val="bg1"/>
          </a:solidFill>
        </p:spPr>
        <p:txBody>
          <a:bodyPr lIns="914400" rIns="914400">
            <a:normAutofit/>
          </a:bodyPr>
          <a:lstStyle>
            <a:lvl1pPr algn="ctr">
              <a:defRPr sz="1400"/>
            </a:lvl1pPr>
          </a:lstStyle>
          <a:p>
            <a:br>
              <a:rPr lang="en-US" dirty="0"/>
            </a:br>
            <a:br>
              <a:rPr lang="en-US" dirty="0"/>
            </a:br>
            <a:r>
              <a:rPr lang="en-US" dirty="0"/>
              <a:t>An image should be inserted into this region, but the dimensions should remain unchanged. To access brand approved photography, visit: library.optum.com.</a:t>
            </a:r>
            <a:br>
              <a:rPr lang="en-US" dirty="0"/>
            </a:br>
            <a:br>
              <a:rPr lang="en-US" dirty="0"/>
            </a:br>
            <a:r>
              <a:rPr lang="en-US" dirty="0"/>
              <a:t>Accessing the above library requires users to be a part of a SECURE group: Optum_Library_Access_Photography.</a:t>
            </a:r>
            <a:br>
              <a:rPr lang="en-US" dirty="0"/>
            </a:br>
            <a:br>
              <a:rPr lang="en-US" dirty="0"/>
            </a:br>
            <a:r>
              <a:rPr lang="en-US" dirty="0"/>
              <a:t>Request access via Secure if necessary.</a:t>
            </a:r>
          </a:p>
        </p:txBody>
      </p:sp>
      <p:pic>
        <p:nvPicPr>
          <p:cNvPr id="11" name="Graphic 10" descr="Optum Health Education">
            <a:extLst>
              <a:ext uri="{FF2B5EF4-FFF2-40B4-BE49-F238E27FC236}">
                <a16:creationId xmlns:a16="http://schemas.microsoft.com/office/drawing/2014/main" id="{1B839E00-93BE-4B06-AB81-AE7D7A42B7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42913" y="923523"/>
            <a:ext cx="4656050" cy="399483"/>
          </a:xfrm>
          <a:prstGeom prst="rect">
            <a:avLst/>
          </a:prstGeom>
        </p:spPr>
      </p:pic>
    </p:spTree>
    <p:extLst>
      <p:ext uri="{BB962C8B-B14F-4D97-AF65-F5344CB8AC3E}">
        <p14:creationId xmlns:p14="http://schemas.microsoft.com/office/powerpoint/2010/main" val="2105310447"/>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Cover - Promise">
    <p:bg>
      <p:bgPr>
        <a:solidFill>
          <a:schemeClr val="bg1"/>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5/17/2023</a:t>
            </a:fld>
            <a:endParaRPr lang="en-US" dirty="0"/>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dirty="0"/>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518883"/>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18pt, sentence case, max. 3 lines</a:t>
            </a:r>
          </a:p>
        </p:txBody>
      </p:sp>
      <p:pic>
        <p:nvPicPr>
          <p:cNvPr id="15" name="Picture 8" descr="Icon&#10;&#10;Description automatically generated">
            <a:extLst>
              <a:ext uri="{FF2B5EF4-FFF2-40B4-BE49-F238E27FC236}">
                <a16:creationId xmlns:a16="http://schemas.microsoft.com/office/drawing/2014/main" id="{548F7AB9-C07C-44D3-A45A-509D3091F2E3}"/>
              </a:ext>
            </a:extLst>
          </p:cNvPr>
          <p:cNvPicPr>
            <a:picLocks noChangeAspect="1"/>
          </p:cNvPicPr>
          <p:nvPr/>
        </p:nvPicPr>
        <p:blipFill rotWithShape="1">
          <a:blip r:embed="rId2"/>
          <a:srcRect l="24691" r="24691"/>
          <a:stretch/>
        </p:blipFill>
        <p:spPr bwMode="gray">
          <a:xfrm>
            <a:off x="6019800" y="0"/>
            <a:ext cx="6172200" cy="6858000"/>
          </a:xfrm>
          <a:prstGeom prst="rect">
            <a:avLst/>
          </a:prstGeom>
          <a:solidFill>
            <a:schemeClr val="bg2"/>
          </a:solidFill>
        </p:spPr>
      </p:pic>
      <p:sp>
        <p:nvSpPr>
          <p:cNvPr id="10" name="TextBox 9">
            <a:extLst>
              <a:ext uri="{FF2B5EF4-FFF2-40B4-BE49-F238E27FC236}">
                <a16:creationId xmlns:a16="http://schemas.microsoft.com/office/drawing/2014/main" id="{AAF8C1F7-0FC5-4BD5-896B-5EB9642D0AC1}"/>
              </a:ext>
            </a:extLst>
          </p:cNvPr>
          <p:cNvSpPr txBox="1"/>
          <p:nvPr/>
        </p:nvSpPr>
        <p:spPr bwMode="gray">
          <a:xfrm>
            <a:off x="463462" y="3592370"/>
            <a:ext cx="4015946" cy="623248"/>
          </a:xfrm>
          <a:prstGeom prst="rect">
            <a:avLst/>
          </a:prstGeom>
          <a:noFill/>
        </p:spPr>
        <p:txBody>
          <a:bodyPr vert="horz" wrap="square" lIns="0" tIns="0" rIns="0" bIns="0" rtlCol="0">
            <a:spAutoFit/>
          </a:bodyPr>
          <a:lstStyle/>
          <a:p>
            <a:pPr algn="l">
              <a:lnSpc>
                <a:spcPct val="90000"/>
              </a:lnSpc>
              <a:spcBef>
                <a:spcPts val="600"/>
              </a:spcBef>
            </a:pPr>
            <a:r>
              <a:rPr lang="en-US" sz="4500" b="1" dirty="0">
                <a:solidFill>
                  <a:schemeClr val="accent6"/>
                </a:solidFill>
              </a:rPr>
              <a:t>Better, for you</a:t>
            </a:r>
          </a:p>
        </p:txBody>
      </p:sp>
      <p:pic>
        <p:nvPicPr>
          <p:cNvPr id="11" name="Optum logo">
            <a:extLst>
              <a:ext uri="{FF2B5EF4-FFF2-40B4-BE49-F238E27FC236}">
                <a16:creationId xmlns:a16="http://schemas.microsoft.com/office/drawing/2014/main" id="{72DF7613-1E73-40BD-81EC-5601AAE979AC}"/>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gray">
          <a:xfrm>
            <a:off x="457200" y="1027219"/>
            <a:ext cx="4618122" cy="402570"/>
          </a:xfrm>
          <a:prstGeom prst="rect">
            <a:avLst/>
          </a:prstGeom>
        </p:spPr>
      </p:pic>
    </p:spTree>
    <p:extLst>
      <p:ext uri="{BB962C8B-B14F-4D97-AF65-F5344CB8AC3E}">
        <p14:creationId xmlns:p14="http://schemas.microsoft.com/office/powerpoint/2010/main" val="1420142896"/>
      </p:ext>
    </p:extLst>
  </p:cSld>
  <p:clrMapOvr>
    <a:masterClrMapping/>
  </p:clrMapOvr>
  <p:extLst>
    <p:ext uri="{DCECCB84-F9BA-43D5-87BE-67443E8EF086}">
      <p15:sldGuideLst xmlns:p15="http://schemas.microsoft.com/office/powerpoint/2012/main">
        <p15:guide id="2" pos="3259">
          <p15:clr>
            <a:srgbClr val="FBAE40"/>
          </p15:clr>
        </p15:guide>
        <p15:guide id="4" orient="horz" pos="2845">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Section headers</a:t>
            </a:r>
          </a:p>
        </p:txBody>
      </p:sp>
      <p:cxnSp>
        <p:nvCxnSpPr>
          <p:cNvPr id="4" name="Orange 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7686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353803-A9D1-4EE9-A015-0774B87B28E9}"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73ED18-270A-4481-89DD-F296F54FCE67}" type="slidenum">
              <a:rPr lang="en-US" smtClean="0"/>
              <a:t>‹#›</a:t>
            </a:fld>
            <a:endParaRPr lang="en-US"/>
          </a:p>
        </p:txBody>
      </p:sp>
    </p:spTree>
    <p:extLst>
      <p:ext uri="{BB962C8B-B14F-4D97-AF65-F5344CB8AC3E}">
        <p14:creationId xmlns:p14="http://schemas.microsoft.com/office/powerpoint/2010/main" val="36103145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8BFB956A-C3EE-4CEE-8CC6-BB9E3DB82FC2}" type="datetime1">
              <a:rPr lang="en-US" smtClean="0"/>
              <a:t>5/17/2023</a:t>
            </a:fld>
            <a:endParaRPr lang="en-US" dirty="0"/>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dirty="0"/>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dirty="0"/>
              <a:t>Section title; Arial 55pt, sentence case</a:t>
            </a:r>
          </a:p>
        </p:txBody>
      </p:sp>
    </p:spTree>
    <p:extLst>
      <p:ext uri="{BB962C8B-B14F-4D97-AF65-F5344CB8AC3E}">
        <p14:creationId xmlns:p14="http://schemas.microsoft.com/office/powerpoint/2010/main" val="84326178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6">
          <p15:clr>
            <a:srgbClr val="FBAE40"/>
          </p15:clr>
        </p15:guide>
        <p15:guide id="3" orient="horz" pos="2505">
          <p15:clr>
            <a:srgbClr val="FBAE40"/>
          </p15:clr>
        </p15:guide>
        <p15:guide id="4" orient="horz" pos="2679">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53CF638C-039E-4A48-A8EB-E2D0262E67A1}" type="datetime1">
              <a:rPr lang="en-US" smtClean="0"/>
              <a:t>5/17/2023</a:t>
            </a:fld>
            <a:endParaRPr lang="en-US" dirty="0"/>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dirty="0"/>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dirty="0"/>
              <a:t>Section title; Arial 55pt, sentence case</a:t>
            </a:r>
          </a:p>
        </p:txBody>
      </p:sp>
    </p:spTree>
    <p:extLst>
      <p:ext uri="{BB962C8B-B14F-4D97-AF65-F5344CB8AC3E}">
        <p14:creationId xmlns:p14="http://schemas.microsoft.com/office/powerpoint/2010/main" val="64376882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7">
          <p15:clr>
            <a:srgbClr val="FBAE40"/>
          </p15:clr>
        </p15:guide>
        <p15:guide id="3" orient="horz" pos="2505">
          <p15:clr>
            <a:srgbClr val="FBAE40"/>
          </p15:clr>
        </p15:guide>
        <p15:guide id="4" orient="horz" pos="2679">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Standard layouts</a:t>
            </a:r>
          </a:p>
        </p:txBody>
      </p:sp>
      <p:cxnSp>
        <p:nvCxnSpPr>
          <p:cNvPr id="4" name="Orange 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9996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6017203D-7AF0-48CF-9AA1-1400585FFB1C}" type="datetime1">
              <a:rPr lang="en-US" smtClean="0"/>
              <a:t>5/17/2023</a:t>
            </a:fld>
            <a:endParaRPr lang="en-US" dirty="0"/>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p:txBody>
          <a:bodyPr/>
          <a:lstStyle/>
          <a:p>
            <a:fld id="{03805D93-7D4B-4CBC-BABC-3A8AC08CB7F4}" type="slidenum">
              <a:rPr lang="en-US" smtClean="0"/>
              <a:t>‹#›</a:t>
            </a:fld>
            <a:endParaRPr lang="en-US" dirty="0"/>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p:txBody>
          <a:bodyPr/>
          <a:lstStyle>
            <a:lvl1pPr>
              <a:defRPr/>
            </a:lvl1pPr>
          </a:lstStyle>
          <a:p>
            <a:r>
              <a:rPr lang="en-US" dirty="0"/>
              <a:t>Slide title; Arial 22pt bold, sentence case (1 line)</a:t>
            </a:r>
          </a:p>
        </p:txBody>
      </p:sp>
    </p:spTree>
    <p:extLst>
      <p:ext uri="{BB962C8B-B14F-4D97-AF65-F5344CB8AC3E}">
        <p14:creationId xmlns:p14="http://schemas.microsoft.com/office/powerpoint/2010/main" val="1580580653"/>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5/17/2023</a:t>
            </a:fld>
            <a:endParaRPr lang="en-US" dirty="0"/>
          </a:p>
        </p:txBody>
      </p:sp>
      <p:sp>
        <p:nvSpPr>
          <p:cNvPr id="5" name="Slide Number Placeholder 4" hidden="1">
            <a:extLst>
              <a:ext uri="{FF2B5EF4-FFF2-40B4-BE49-F238E27FC236}">
                <a16:creationId xmlns:a16="http://schemas.microsoft.com/office/drawing/2014/main" id="{CFBBDC95-8D51-42CB-B4C0-9B8E3C030FAA}"/>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20A558EA-9255-4DE1-B9D1-B0557684C783}"/>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8" name="Subtitle placeholder">
            <a:extLst>
              <a:ext uri="{FF2B5EF4-FFF2-40B4-BE49-F238E27FC236}">
                <a16:creationId xmlns:a16="http://schemas.microsoft.com/office/drawing/2014/main" id="{760BD2C6-F5E4-43C7-9A69-D1113FFABFA9}"/>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dirty="0"/>
              <a:t>Slide subtitle; Arial 17.5pt bold, sentence case (1 line)</a:t>
            </a:r>
          </a:p>
        </p:txBody>
      </p:sp>
      <p:sp>
        <p:nvSpPr>
          <p:cNvPr id="2" name="Title 1">
            <a:extLst>
              <a:ext uri="{FF2B5EF4-FFF2-40B4-BE49-F238E27FC236}">
                <a16:creationId xmlns:a16="http://schemas.microsoft.com/office/drawing/2014/main" id="{70871777-1CC4-46CB-8EB7-B1DE3217D445}"/>
              </a:ext>
            </a:extLst>
          </p:cNvPr>
          <p:cNvSpPr>
            <a:spLocks noGrp="1"/>
          </p:cNvSpPr>
          <p:nvPr>
            <p:ph type="title" hasCustomPrompt="1"/>
          </p:nvPr>
        </p:nvSpPr>
        <p:spPr bwMode="gray"/>
        <p:txBody>
          <a:bodyPr/>
          <a:lstStyle>
            <a:lvl1pPr>
              <a:defRPr/>
            </a:lvl1pPr>
          </a:lstStyle>
          <a:p>
            <a:r>
              <a:rPr lang="en-US" dirty="0"/>
              <a:t>Slide title; Arial 22pt bold, sentence case (1 line)</a:t>
            </a:r>
          </a:p>
        </p:txBody>
      </p:sp>
    </p:spTree>
    <p:extLst>
      <p:ext uri="{BB962C8B-B14F-4D97-AF65-F5344CB8AC3E}">
        <p14:creationId xmlns:p14="http://schemas.microsoft.com/office/powerpoint/2010/main" val="1830686773"/>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p:txBody>
          <a:bodyPr/>
          <a:lstStyle/>
          <a:p>
            <a:fld id="{C9C2E934-DCF6-42A5-85FE-8C1CB869FF21}" type="datetime1">
              <a:rPr lang="en-US" smtClean="0"/>
              <a:t>5/17/2023</a:t>
            </a:fld>
            <a:endParaRPr lang="en-US" dirty="0"/>
          </a:p>
        </p:txBody>
      </p:sp>
      <p:sp>
        <p:nvSpPr>
          <p:cNvPr id="8" name="Slide Number Placeholder 7" hidden="1">
            <a:extLst>
              <a:ext uri="{FF2B5EF4-FFF2-40B4-BE49-F238E27FC236}">
                <a16:creationId xmlns:a16="http://schemas.microsoft.com/office/drawing/2014/main" id="{8B45D769-A041-452F-B2B9-DCBF82634579}"/>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2F19E74A-0080-4967-9833-9ACB7226DDE7}"/>
              </a:ext>
            </a:extLst>
          </p:cNvPr>
          <p:cNvSpPr>
            <a:spLocks noGrp="1"/>
          </p:cNvSpPr>
          <p:nvPr>
            <p:ph type="ftr" sz="quarter" idx="11"/>
          </p:nvPr>
        </p:nvSpPr>
        <p:spPr/>
        <p:txBody>
          <a:bodyPr/>
          <a:lstStyle/>
          <a:p>
            <a:r>
              <a:rPr lang="en-US" dirty="0"/>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609398"/>
          </a:xfrm>
        </p:spPr>
        <p:txBody>
          <a:bodyPr/>
          <a:lstStyle>
            <a:lvl1pPr>
              <a:defRPr/>
            </a:lvl1pPr>
          </a:lstStyle>
          <a:p>
            <a:r>
              <a:rPr lang="en-US" dirty="0"/>
              <a:t>Slide title; Arial 22pt bold, sentence case. This layout accommodates a slide title that extends downward to a second line (max. 2 lines).</a:t>
            </a:r>
          </a:p>
        </p:txBody>
      </p:sp>
    </p:spTree>
    <p:extLst>
      <p:ext uri="{BB962C8B-B14F-4D97-AF65-F5344CB8AC3E}">
        <p14:creationId xmlns:p14="http://schemas.microsoft.com/office/powerpoint/2010/main" val="1036070070"/>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1016">
          <p15:clr>
            <a:srgbClr val="FBAE40"/>
          </p15:clr>
        </p15:guide>
        <p15:guide id="4" orient="horz" pos="344">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91B49150-1D91-41AC-9706-7B003B9B505B}" type="datetime1">
              <a:rPr lang="en-US" smtClean="0"/>
              <a:t>5/17/2023</a:t>
            </a:fld>
            <a:endParaRPr lang="en-US" dirty="0"/>
          </a:p>
        </p:txBody>
      </p:sp>
      <p:sp>
        <p:nvSpPr>
          <p:cNvPr id="6" name="Slide Number Placeholder 5" hidden="1">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5" name="Footer Placeholder 4" hidden="1">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dirty="0"/>
              <a:t>Slide title; Arial 22pt bold, sentence case (1 line)</a:t>
            </a:r>
          </a:p>
        </p:txBody>
      </p:sp>
    </p:spTree>
    <p:extLst>
      <p:ext uri="{BB962C8B-B14F-4D97-AF65-F5344CB8AC3E}">
        <p14:creationId xmlns:p14="http://schemas.microsoft.com/office/powerpoint/2010/main" val="1325925096"/>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792">
          <p15:clr>
            <a:srgbClr val="FBAE40"/>
          </p15:clr>
        </p15:guide>
        <p15:guide id="3" orient="horz" pos="344">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p:txBody>
          <a:bodyPr/>
          <a:lstStyle/>
          <a:p>
            <a:fld id="{0979BA85-8310-4250-AB3A-A97C30E154CC}" type="datetime1">
              <a:rPr lang="en-US" smtClean="0"/>
              <a:t>5/17/2023</a:t>
            </a:fld>
            <a:endParaRPr lang="en-US" dirty="0"/>
          </a:p>
        </p:txBody>
      </p:sp>
      <p:sp>
        <p:nvSpPr>
          <p:cNvPr id="4" name="Slide Number Placeholder 3" hidden="1">
            <a:extLst>
              <a:ext uri="{FF2B5EF4-FFF2-40B4-BE49-F238E27FC236}">
                <a16:creationId xmlns:a16="http://schemas.microsoft.com/office/drawing/2014/main" id="{7F8E785F-27DE-459F-AC73-FAA76F4C475F}"/>
              </a:ext>
            </a:extLst>
          </p:cNvPr>
          <p:cNvSpPr>
            <a:spLocks noGrp="1"/>
          </p:cNvSpPr>
          <p:nvPr>
            <p:ph type="sldNum" sz="quarter" idx="12"/>
          </p:nvPr>
        </p:nvSpPr>
        <p:spPr/>
        <p:txBody>
          <a:bodyPr/>
          <a:lstStyle/>
          <a:p>
            <a:fld id="{03805D93-7D4B-4CBC-BABC-3A8AC08CB7F4}" type="slidenum">
              <a:rPr lang="en-US" smtClean="0"/>
              <a:t>‹#›</a:t>
            </a:fld>
            <a:endParaRPr lang="en-US" dirty="0"/>
          </a:p>
        </p:txBody>
      </p:sp>
      <p:sp>
        <p:nvSpPr>
          <p:cNvPr id="3" name="Footer Placeholder 2" hidden="1">
            <a:extLst>
              <a:ext uri="{FF2B5EF4-FFF2-40B4-BE49-F238E27FC236}">
                <a16:creationId xmlns:a16="http://schemas.microsoft.com/office/drawing/2014/main" id="{D820AF22-0BC8-4D54-AFFC-11C9299ACFC0}"/>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Tree>
    <p:extLst>
      <p:ext uri="{BB962C8B-B14F-4D97-AF65-F5344CB8AC3E}">
        <p14:creationId xmlns:p14="http://schemas.microsoft.com/office/powerpoint/2010/main" val="2466826048"/>
      </p:ext>
    </p:extLst>
  </p:cSld>
  <p:clrMapOvr>
    <a:masterClrMapping/>
  </p:clrMapOvr>
  <p:extLst>
    <p:ext uri="{DCECCB84-F9BA-43D5-87BE-67443E8EF086}">
      <p15:sldGuideLst xmlns:p15="http://schemas.microsoft.com/office/powerpoint/2012/main">
        <p15:guide id="1" orient="horz" pos="3776">
          <p15:clr>
            <a:srgbClr val="FBAE40"/>
          </p15:clr>
        </p15:guide>
        <p15:guide id="4" orient="horz" pos="344">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Quotes/</a:t>
            </a:r>
            <a:br>
              <a:rPr lang="en-US" sz="15000" b="1" dirty="0">
                <a:solidFill>
                  <a:schemeClr val="bg1"/>
                </a:solidFill>
              </a:rPr>
            </a:br>
            <a:r>
              <a:rPr lang="en-US" sz="15000" b="1" dirty="0">
                <a:solidFill>
                  <a:schemeClr val="bg1"/>
                </a:solidFill>
              </a:rPr>
              <a:t>facts</a:t>
            </a:r>
          </a:p>
        </p:txBody>
      </p:sp>
      <p:cxnSp>
        <p:nvCxnSpPr>
          <p:cNvPr id="4" name="Orange 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6976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5/17/2023</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dirty="0"/>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title, Arial 12pt</a:t>
            </a:r>
          </a:p>
        </p:txBody>
      </p:sp>
    </p:spTree>
    <p:extLst>
      <p:ext uri="{BB962C8B-B14F-4D97-AF65-F5344CB8AC3E}">
        <p14:creationId xmlns:p14="http://schemas.microsoft.com/office/powerpoint/2010/main" val="1693138650"/>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slideLayout" Target="../slideLayouts/slideLayout179.xml"/><Relationship Id="rId18" Type="http://schemas.openxmlformats.org/officeDocument/2006/relationships/slideLayout" Target="../slideLayouts/slideLayout184.xml"/><Relationship Id="rId26" Type="http://schemas.openxmlformats.org/officeDocument/2006/relationships/image" Target="../media/image31.svg"/><Relationship Id="rId3" Type="http://schemas.openxmlformats.org/officeDocument/2006/relationships/slideLayout" Target="../slideLayouts/slideLayout169.xml"/><Relationship Id="rId21" Type="http://schemas.openxmlformats.org/officeDocument/2006/relationships/slideLayout" Target="../slideLayouts/slideLayout187.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17" Type="http://schemas.openxmlformats.org/officeDocument/2006/relationships/slideLayout" Target="../slideLayouts/slideLayout183.xml"/><Relationship Id="rId25" Type="http://schemas.openxmlformats.org/officeDocument/2006/relationships/image" Target="../media/image30.png"/><Relationship Id="rId2" Type="http://schemas.openxmlformats.org/officeDocument/2006/relationships/slideLayout" Target="../slideLayouts/slideLayout168.xml"/><Relationship Id="rId16" Type="http://schemas.openxmlformats.org/officeDocument/2006/relationships/slideLayout" Target="../slideLayouts/slideLayout182.xml"/><Relationship Id="rId20" Type="http://schemas.openxmlformats.org/officeDocument/2006/relationships/slideLayout" Target="../slideLayouts/slideLayout186.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24" Type="http://schemas.openxmlformats.org/officeDocument/2006/relationships/tags" Target="../tags/tag50.xml"/><Relationship Id="rId5" Type="http://schemas.openxmlformats.org/officeDocument/2006/relationships/slideLayout" Target="../slideLayouts/slideLayout171.xml"/><Relationship Id="rId15" Type="http://schemas.openxmlformats.org/officeDocument/2006/relationships/slideLayout" Target="../slideLayouts/slideLayout181.xml"/><Relationship Id="rId23" Type="http://schemas.openxmlformats.org/officeDocument/2006/relationships/theme" Target="../theme/theme10.xml"/><Relationship Id="rId10" Type="http://schemas.openxmlformats.org/officeDocument/2006/relationships/slideLayout" Target="../slideLayouts/slideLayout176.xml"/><Relationship Id="rId19" Type="http://schemas.openxmlformats.org/officeDocument/2006/relationships/slideLayout" Target="../slideLayouts/slideLayout185.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slideLayout" Target="../slideLayouts/slideLayout180.xml"/><Relationship Id="rId22" Type="http://schemas.openxmlformats.org/officeDocument/2006/relationships/slideLayout" Target="../slideLayouts/slideLayout18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5.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6.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71.xml"/><Relationship Id="rId7"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5" Type="http://schemas.openxmlformats.org/officeDocument/2006/relationships/slideLayout" Target="../slideLayouts/slideLayout73.xml"/><Relationship Id="rId4"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26" Type="http://schemas.openxmlformats.org/officeDocument/2006/relationships/slideLayout" Target="../slideLayouts/slideLayout100.xml"/><Relationship Id="rId39" Type="http://schemas.openxmlformats.org/officeDocument/2006/relationships/slideLayout" Target="../slideLayouts/slideLayout113.xml"/><Relationship Id="rId3" Type="http://schemas.openxmlformats.org/officeDocument/2006/relationships/slideLayout" Target="../slideLayouts/slideLayout77.xml"/><Relationship Id="rId21" Type="http://schemas.openxmlformats.org/officeDocument/2006/relationships/slideLayout" Target="../slideLayouts/slideLayout95.xml"/><Relationship Id="rId34" Type="http://schemas.openxmlformats.org/officeDocument/2006/relationships/slideLayout" Target="../slideLayouts/slideLayout108.xml"/><Relationship Id="rId42" Type="http://schemas.openxmlformats.org/officeDocument/2006/relationships/image" Target="../media/image11.png"/><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slideLayout" Target="../slideLayouts/slideLayout99.xml"/><Relationship Id="rId33" Type="http://schemas.openxmlformats.org/officeDocument/2006/relationships/slideLayout" Target="../slideLayouts/slideLayout107.xml"/><Relationship Id="rId38" Type="http://schemas.openxmlformats.org/officeDocument/2006/relationships/slideLayout" Target="../slideLayouts/slideLayout112.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29" Type="http://schemas.openxmlformats.org/officeDocument/2006/relationships/slideLayout" Target="../slideLayouts/slideLayout103.xml"/><Relationship Id="rId41" Type="http://schemas.openxmlformats.org/officeDocument/2006/relationships/theme" Target="../theme/theme8.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32" Type="http://schemas.openxmlformats.org/officeDocument/2006/relationships/slideLayout" Target="../slideLayouts/slideLayout106.xml"/><Relationship Id="rId37" Type="http://schemas.openxmlformats.org/officeDocument/2006/relationships/slideLayout" Target="../slideLayouts/slideLayout111.xml"/><Relationship Id="rId40" Type="http://schemas.openxmlformats.org/officeDocument/2006/relationships/slideLayout" Target="../slideLayouts/slideLayout114.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28" Type="http://schemas.openxmlformats.org/officeDocument/2006/relationships/slideLayout" Target="../slideLayouts/slideLayout102.xml"/><Relationship Id="rId36" Type="http://schemas.openxmlformats.org/officeDocument/2006/relationships/slideLayout" Target="../slideLayouts/slideLayout110.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31" Type="http://schemas.openxmlformats.org/officeDocument/2006/relationships/slideLayout" Target="../slideLayouts/slideLayout105.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 Id="rId27" Type="http://schemas.openxmlformats.org/officeDocument/2006/relationships/slideLayout" Target="../slideLayouts/slideLayout101.xml"/><Relationship Id="rId30" Type="http://schemas.openxmlformats.org/officeDocument/2006/relationships/slideLayout" Target="../slideLayouts/slideLayout104.xml"/><Relationship Id="rId35" Type="http://schemas.openxmlformats.org/officeDocument/2006/relationships/slideLayout" Target="../slideLayouts/slideLayout109.xml"/><Relationship Id="rId43" Type="http://schemas.openxmlformats.org/officeDocument/2006/relationships/image" Target="../media/image12.svg"/></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26" Type="http://schemas.openxmlformats.org/officeDocument/2006/relationships/slideLayout" Target="../slideLayouts/slideLayout140.xml"/><Relationship Id="rId39" Type="http://schemas.openxmlformats.org/officeDocument/2006/relationships/slideLayout" Target="../slideLayouts/slideLayout153.xml"/><Relationship Id="rId21" Type="http://schemas.openxmlformats.org/officeDocument/2006/relationships/slideLayout" Target="../slideLayouts/slideLayout135.xml"/><Relationship Id="rId34" Type="http://schemas.openxmlformats.org/officeDocument/2006/relationships/slideLayout" Target="../slideLayouts/slideLayout148.xml"/><Relationship Id="rId42" Type="http://schemas.openxmlformats.org/officeDocument/2006/relationships/slideLayout" Target="../slideLayouts/slideLayout156.xml"/><Relationship Id="rId47" Type="http://schemas.openxmlformats.org/officeDocument/2006/relationships/slideLayout" Target="../slideLayouts/slideLayout161.xml"/><Relationship Id="rId50" Type="http://schemas.openxmlformats.org/officeDocument/2006/relationships/slideLayout" Target="../slideLayouts/slideLayout164.xml"/><Relationship Id="rId55" Type="http://schemas.openxmlformats.org/officeDocument/2006/relationships/image" Target="../media/image30.png"/><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5" Type="http://schemas.openxmlformats.org/officeDocument/2006/relationships/slideLayout" Target="../slideLayouts/slideLayout139.xml"/><Relationship Id="rId33" Type="http://schemas.openxmlformats.org/officeDocument/2006/relationships/slideLayout" Target="../slideLayouts/slideLayout147.xml"/><Relationship Id="rId38" Type="http://schemas.openxmlformats.org/officeDocument/2006/relationships/slideLayout" Target="../slideLayouts/slideLayout152.xml"/><Relationship Id="rId46" Type="http://schemas.openxmlformats.org/officeDocument/2006/relationships/slideLayout" Target="../slideLayouts/slideLayout160.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slideLayout" Target="../slideLayouts/slideLayout134.xml"/><Relationship Id="rId29" Type="http://schemas.openxmlformats.org/officeDocument/2006/relationships/slideLayout" Target="../slideLayouts/slideLayout143.xml"/><Relationship Id="rId41" Type="http://schemas.openxmlformats.org/officeDocument/2006/relationships/slideLayout" Target="../slideLayouts/slideLayout155.xml"/><Relationship Id="rId54" Type="http://schemas.openxmlformats.org/officeDocument/2006/relationships/tags" Target="../tags/tag1.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24" Type="http://schemas.openxmlformats.org/officeDocument/2006/relationships/slideLayout" Target="../slideLayouts/slideLayout138.xml"/><Relationship Id="rId32" Type="http://schemas.openxmlformats.org/officeDocument/2006/relationships/slideLayout" Target="../slideLayouts/slideLayout146.xml"/><Relationship Id="rId37" Type="http://schemas.openxmlformats.org/officeDocument/2006/relationships/slideLayout" Target="../slideLayouts/slideLayout151.xml"/><Relationship Id="rId40" Type="http://schemas.openxmlformats.org/officeDocument/2006/relationships/slideLayout" Target="../slideLayouts/slideLayout154.xml"/><Relationship Id="rId45" Type="http://schemas.openxmlformats.org/officeDocument/2006/relationships/slideLayout" Target="../slideLayouts/slideLayout159.xml"/><Relationship Id="rId53" Type="http://schemas.openxmlformats.org/officeDocument/2006/relationships/theme" Target="../theme/theme9.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23" Type="http://schemas.openxmlformats.org/officeDocument/2006/relationships/slideLayout" Target="../slideLayouts/slideLayout137.xml"/><Relationship Id="rId28" Type="http://schemas.openxmlformats.org/officeDocument/2006/relationships/slideLayout" Target="../slideLayouts/slideLayout142.xml"/><Relationship Id="rId36" Type="http://schemas.openxmlformats.org/officeDocument/2006/relationships/slideLayout" Target="../slideLayouts/slideLayout150.xml"/><Relationship Id="rId49" Type="http://schemas.openxmlformats.org/officeDocument/2006/relationships/slideLayout" Target="../slideLayouts/slideLayout163.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31" Type="http://schemas.openxmlformats.org/officeDocument/2006/relationships/slideLayout" Target="../slideLayouts/slideLayout145.xml"/><Relationship Id="rId44" Type="http://schemas.openxmlformats.org/officeDocument/2006/relationships/slideLayout" Target="../slideLayouts/slideLayout158.xml"/><Relationship Id="rId52" Type="http://schemas.openxmlformats.org/officeDocument/2006/relationships/slideLayout" Target="../slideLayouts/slideLayout166.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 Id="rId22" Type="http://schemas.openxmlformats.org/officeDocument/2006/relationships/slideLayout" Target="../slideLayouts/slideLayout136.xml"/><Relationship Id="rId27" Type="http://schemas.openxmlformats.org/officeDocument/2006/relationships/slideLayout" Target="../slideLayouts/slideLayout141.xml"/><Relationship Id="rId30" Type="http://schemas.openxmlformats.org/officeDocument/2006/relationships/slideLayout" Target="../slideLayouts/slideLayout144.xml"/><Relationship Id="rId35" Type="http://schemas.openxmlformats.org/officeDocument/2006/relationships/slideLayout" Target="../slideLayouts/slideLayout149.xml"/><Relationship Id="rId43" Type="http://schemas.openxmlformats.org/officeDocument/2006/relationships/slideLayout" Target="../slideLayouts/slideLayout157.xml"/><Relationship Id="rId48" Type="http://schemas.openxmlformats.org/officeDocument/2006/relationships/slideLayout" Target="../slideLayouts/slideLayout162.xml"/><Relationship Id="rId56" Type="http://schemas.openxmlformats.org/officeDocument/2006/relationships/image" Target="../media/image31.svg"/><Relationship Id="rId8" Type="http://schemas.openxmlformats.org/officeDocument/2006/relationships/slideLayout" Target="../slideLayouts/slideLayout122.xml"/><Relationship Id="rId51" Type="http://schemas.openxmlformats.org/officeDocument/2006/relationships/slideLayout" Target="../slideLayouts/slideLayout165.xml"/><Relationship Id="rId3" Type="http://schemas.openxmlformats.org/officeDocument/2006/relationships/slideLayout" Target="../slideLayouts/slideLayout1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6176963"/>
            <a:ext cx="12192000" cy="681037"/>
          </a:xfrm>
          <a:prstGeom prst="rect">
            <a:avLst/>
          </a:prstGeom>
          <a:gradFill flip="none" rotWithShape="1">
            <a:gsLst>
              <a:gs pos="36000">
                <a:srgbClr val="F3712A"/>
              </a:gs>
              <a:gs pos="65000">
                <a:srgbClr val="F3712A">
                  <a:tint val="44500"/>
                  <a:satMod val="160000"/>
                </a:srgbClr>
              </a:gs>
              <a:gs pos="87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53803-A9D1-4EE9-A015-0774B87B28E9}" type="datetimeFigureOut">
              <a:rPr lang="en-US" smtClean="0"/>
              <a:t>5/17/2023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73ED18-270A-4481-89DD-F296F54FCE67}" type="slidenum">
              <a:rPr lang="en-US" smtClean="0"/>
              <a:t>‹#›</a:t>
            </a:fld>
            <a:endParaRPr lang="en-US"/>
          </a:p>
        </p:txBody>
      </p:sp>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726510" y="5806516"/>
            <a:ext cx="3465490" cy="1010768"/>
          </a:xfrm>
          <a:prstGeom prst="rect">
            <a:avLst/>
          </a:prstGeom>
        </p:spPr>
      </p:pic>
    </p:spTree>
    <p:extLst>
      <p:ext uri="{BB962C8B-B14F-4D97-AF65-F5344CB8AC3E}">
        <p14:creationId xmlns:p14="http://schemas.microsoft.com/office/powerpoint/2010/main" val="7564955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F36062A-1655-4530-ACBD-3C58ED2B33A6}"/>
              </a:ext>
            </a:extLst>
          </p:cNvPr>
          <p:cNvSpPr>
            <a:spLocks noGrp="1"/>
          </p:cNvSpPr>
          <p:nvPr>
            <p:ph type="dt" sz="half" idx="2"/>
          </p:nvPr>
        </p:nvSpPr>
        <p:spPr bwMode="gray">
          <a:xfrm>
            <a:off x="0" y="7170924"/>
            <a:ext cx="914400" cy="30778"/>
          </a:xfrm>
          <a:prstGeom prst="rect">
            <a:avLst/>
          </a:prstGeom>
        </p:spPr>
        <p:txBody>
          <a:bodyPr vert="horz" lIns="0" tIns="0" rIns="0" bIns="0" rtlCol="0" anchor="ctr">
            <a:spAutoFit/>
          </a:bodyPr>
          <a:lstStyle>
            <a:lvl1pPr algn="l">
              <a:defRPr sz="200">
                <a:solidFill>
                  <a:schemeClr val="tx1"/>
                </a:solidFill>
              </a:defRPr>
            </a:lvl1pPr>
          </a:lstStyle>
          <a:p>
            <a:fld id="{F05F61D3-6EEE-4B43-A90B-FDAB6329CC17}" type="datetime1">
              <a:rPr lang="en-US" smtClean="0"/>
              <a:t>5/17/2023</a:t>
            </a:fld>
            <a:endParaRPr lang="en-US" dirty="0"/>
          </a:p>
        </p:txBody>
      </p:sp>
      <p:sp>
        <p:nvSpPr>
          <p:cNvPr id="6" name="Slide Number Placeholder 5">
            <a:extLst>
              <a:ext uri="{FF2B5EF4-FFF2-40B4-BE49-F238E27FC236}">
                <a16:creationId xmlns:a16="http://schemas.microsoft.com/office/drawing/2014/main" id="{0C930D79-CD36-49F3-BF41-A3B38F3193DB}"/>
              </a:ext>
            </a:extLst>
          </p:cNvPr>
          <p:cNvSpPr>
            <a:spLocks noGrp="1"/>
          </p:cNvSpPr>
          <p:nvPr>
            <p:ph type="sldNum" sz="quarter" idx="4"/>
          </p:nvPr>
        </p:nvSpPr>
        <p:spPr bwMode="gray">
          <a:xfrm>
            <a:off x="0" y="7221433"/>
            <a:ext cx="914400" cy="30778"/>
          </a:xfrm>
          <a:prstGeom prst="rect">
            <a:avLst/>
          </a:prstGeom>
        </p:spPr>
        <p:txBody>
          <a:bodyPr vert="horz" lIns="0" tIns="0" rIns="0" bIns="0" rtlCol="0" anchor="ctr">
            <a:spAutoFit/>
          </a:bodyPr>
          <a:lstStyle>
            <a:lvl1pPr algn="l">
              <a:defRPr sz="200">
                <a:solidFill>
                  <a:schemeClr val="tx1"/>
                </a:solidFill>
              </a:defRPr>
            </a:lvl1pPr>
          </a:lstStyle>
          <a:p>
            <a:fld id="{03805D93-7D4B-4CBC-BABC-3A8AC08CB7F4}" type="slidenum">
              <a:rPr lang="en-US" smtClean="0"/>
              <a:pPr/>
              <a:t>‹#›</a:t>
            </a:fld>
            <a:endParaRPr lang="en-US" dirty="0"/>
          </a:p>
        </p:txBody>
      </p:sp>
      <p:sp>
        <p:nvSpPr>
          <p:cNvPr id="5" name="Footer Placeholder 4">
            <a:extLst>
              <a:ext uri="{FF2B5EF4-FFF2-40B4-BE49-F238E27FC236}">
                <a16:creationId xmlns:a16="http://schemas.microsoft.com/office/drawing/2014/main" id="{C134DC45-7B06-4349-A773-6C8765250867}"/>
              </a:ext>
            </a:extLst>
          </p:cNvPr>
          <p:cNvSpPr>
            <a:spLocks noGrp="1"/>
          </p:cNvSpPr>
          <p:nvPr>
            <p:ph type="ftr" sz="quarter" idx="3"/>
          </p:nvPr>
        </p:nvSpPr>
        <p:spPr bwMode="gray">
          <a:xfrm>
            <a:off x="0" y="7120415"/>
            <a:ext cx="1155766" cy="30778"/>
          </a:xfrm>
          <a:prstGeom prst="rect">
            <a:avLst/>
          </a:prstGeom>
        </p:spPr>
        <p:txBody>
          <a:bodyPr vert="horz" wrap="none" lIns="0" tIns="0" rIns="0" bIns="0" rtlCol="0" anchor="ctr">
            <a:spAutoFit/>
          </a:bodyPr>
          <a:lstStyle>
            <a:lvl1pPr algn="l">
              <a:defRPr sz="200" spc="0" baseline="0">
                <a:solidFill>
                  <a:schemeClr val="tx1"/>
                </a:solidFill>
              </a:defRPr>
            </a:lvl1pPr>
          </a:lstStyle>
          <a:p>
            <a:r>
              <a:rPr lang="en-US" dirty="0"/>
              <a:t>Confidential property of Optum. Do not distribute or reproduce without express permission from Optum.</a:t>
            </a:r>
          </a:p>
        </p:txBody>
      </p:sp>
      <p:sp>
        <p:nvSpPr>
          <p:cNvPr id="14" name="Copyright">
            <a:extLst>
              <a:ext uri="{FF2B5EF4-FFF2-40B4-BE49-F238E27FC236}">
                <a16:creationId xmlns:a16="http://schemas.microsoft.com/office/drawing/2014/main" id="{60BE7E32-782B-4635-9369-4283481B5B95}"/>
              </a:ext>
            </a:extLst>
          </p:cNvPr>
          <p:cNvSpPr txBox="1"/>
          <p:nvPr/>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dirty="0">
                <a:solidFill>
                  <a:schemeClr val="tx1"/>
                </a:solidFill>
              </a:rPr>
              <a:t>© 2023 Optum, Inc. All rights reserved.</a:t>
            </a:r>
          </a:p>
        </p:txBody>
      </p:sp>
      <p:sp>
        <p:nvSpPr>
          <p:cNvPr id="11" name="Page number">
            <a:extLst>
              <a:ext uri="{FF2B5EF4-FFF2-40B4-BE49-F238E27FC236}">
                <a16:creationId xmlns:a16="http://schemas.microsoft.com/office/drawing/2014/main" id="{43B6C28E-DF9A-44F3-A9C1-829C74510E39}"/>
              </a:ext>
            </a:extLst>
          </p:cNvPr>
          <p:cNvSpPr txBox="1"/>
          <p:nvPr/>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dirty="0">
              <a:solidFill>
                <a:schemeClr val="tx1"/>
              </a:solidFill>
            </a:endParaRPr>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US"/>
              <a:t>Click to edit Master title style</a:t>
            </a:r>
            <a:endParaRPr lang="en-US" dirty="0"/>
          </a:p>
        </p:txBody>
      </p:sp>
      <p:pic>
        <p:nvPicPr>
          <p:cNvPr id="13" name="Optum logo" descr="Optum logo">
            <a:extLst>
              <a:ext uri="{FF2B5EF4-FFF2-40B4-BE49-F238E27FC236}">
                <a16:creationId xmlns:a16="http://schemas.microsoft.com/office/drawing/2014/main" id="{EDF4E185-2777-43CD-A55D-4A19FED186A6}"/>
              </a:ext>
              <a:ext uri="{C183D7F6-B498-43B3-948B-1728B52AA6E4}">
                <adec:decorative xmlns:adec="http://schemas.microsoft.com/office/drawing/2017/decorative" val="0"/>
              </a:ext>
            </a:extLst>
          </p:cNvPr>
          <p:cNvPicPr>
            <a:picLocks noRot="1" noChangeAspect="1" noMove="1" noResize="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bwMode="gray">
          <a:xfrm>
            <a:off x="461961" y="6343650"/>
            <a:ext cx="773055" cy="223837"/>
          </a:xfrm>
          <a:prstGeom prst="rect">
            <a:avLst/>
          </a:prstGeom>
        </p:spPr>
      </p:pic>
    </p:spTree>
    <p:custDataLst>
      <p:tags r:id="rId24"/>
    </p:custDataLst>
    <p:extLst>
      <p:ext uri="{BB962C8B-B14F-4D97-AF65-F5344CB8AC3E}">
        <p14:creationId xmlns:p14="http://schemas.microsoft.com/office/powerpoint/2010/main" val="4002187735"/>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 id="2147483850" r:id="rId15"/>
    <p:sldLayoutId id="2147483851" r:id="rId16"/>
    <p:sldLayoutId id="2147483852" r:id="rId17"/>
    <p:sldLayoutId id="2147483853" r:id="rId18"/>
    <p:sldLayoutId id="2147483854" r:id="rId19"/>
    <p:sldLayoutId id="2147483855" r:id="rId20"/>
    <p:sldLayoutId id="2147483856" r:id="rId21"/>
    <p:sldLayoutId id="2147483857" r:id="rId22"/>
  </p:sldLayoutIdLst>
  <p:hf sldNum="0" hdr="0" ftr="0" dt="0"/>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C35EA4"/>
          </p15:clr>
        </p15:guide>
        <p15:guide id="4" pos="7390">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6176963"/>
            <a:ext cx="12192000" cy="681037"/>
          </a:xfrm>
          <a:prstGeom prst="rect">
            <a:avLst/>
          </a:prstGeom>
          <a:gradFill flip="none" rotWithShape="1">
            <a:gsLst>
              <a:gs pos="36000">
                <a:srgbClr val="F3712A"/>
              </a:gs>
              <a:gs pos="65000">
                <a:srgbClr val="F3712A">
                  <a:tint val="44500"/>
                  <a:satMod val="160000"/>
                </a:srgbClr>
              </a:gs>
              <a:gs pos="87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596767-35D2-476A-9A6C-441191291665}" type="datetimeFigureOut">
              <a:rPr lang="en-US" smtClean="0"/>
              <a:t>5/17/2023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2345FC-BFD1-4D8A-8434-B74BD710A223}" type="slidenum">
              <a:rPr lang="en-US" smtClean="0"/>
              <a:t>‹#›</a:t>
            </a:fld>
            <a:endParaRPr lang="en-US"/>
          </a:p>
        </p:txBody>
      </p:sp>
      <p:pic>
        <p:nvPicPr>
          <p:cNvPr id="7" name="Picture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726510" y="5806516"/>
            <a:ext cx="3465490" cy="1010768"/>
          </a:xfrm>
          <a:prstGeom prst="rect">
            <a:avLst/>
          </a:prstGeom>
        </p:spPr>
      </p:pic>
    </p:spTree>
    <p:extLst>
      <p:ext uri="{BB962C8B-B14F-4D97-AF65-F5344CB8AC3E}">
        <p14:creationId xmlns:p14="http://schemas.microsoft.com/office/powerpoint/2010/main" val="14715281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24A076FD-13A1-4746-BDE2-4CF2846E150B}"/>
              </a:ext>
            </a:extLst>
          </p:cNvPr>
          <p:cNvSpPr>
            <a:spLocks/>
          </p:cNvSpPr>
          <p:nvPr/>
        </p:nvSpPr>
        <p:spPr bwMode="auto">
          <a:xfrm>
            <a:off x="0" y="0"/>
            <a:ext cx="119063" cy="68580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sz="1500"/>
          </a:p>
        </p:txBody>
      </p:sp>
      <p:pic>
        <p:nvPicPr>
          <p:cNvPr id="5" name="Picture 4">
            <a:extLst>
              <a:ext uri="{FF2B5EF4-FFF2-40B4-BE49-F238E27FC236}">
                <a16:creationId xmlns:a16="http://schemas.microsoft.com/office/drawing/2014/main" id="{16A36E79-B8E1-0544-A7D4-0652F6F7FF3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44501" y="370417"/>
            <a:ext cx="1013354" cy="548159"/>
          </a:xfrm>
          <a:prstGeom prst="rect">
            <a:avLst/>
          </a:prstGeom>
        </p:spPr>
      </p:pic>
    </p:spTree>
    <p:extLst>
      <p:ext uri="{BB962C8B-B14F-4D97-AF65-F5344CB8AC3E}">
        <p14:creationId xmlns:p14="http://schemas.microsoft.com/office/powerpoint/2010/main" val="293197976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8D7849-5386-BA4B-AFD9-1F33295521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1ACE4A-BF96-CF4F-B2D7-23572F7B11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6460B8-9549-0E45-8FAF-1129D4B5FD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AB1AE-5132-B04B-BE7A-D39E306BDBBF}" type="datetimeFigureOut">
              <a:rPr lang="en-US" smtClean="0"/>
              <a:t>5/17/2023</a:t>
            </a:fld>
            <a:endParaRPr lang="en-US"/>
          </a:p>
        </p:txBody>
      </p:sp>
      <p:sp>
        <p:nvSpPr>
          <p:cNvPr id="5" name="Footer Placeholder 4">
            <a:extLst>
              <a:ext uri="{FF2B5EF4-FFF2-40B4-BE49-F238E27FC236}">
                <a16:creationId xmlns:a16="http://schemas.microsoft.com/office/drawing/2014/main" id="{510CF42B-8518-4145-893B-4FD1F31803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7A91D7-6D0F-664E-BDB1-7D25DF69EE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46445-13A7-4D46-966F-5E41449646F8}" type="slidenum">
              <a:rPr lang="en-US" smtClean="0"/>
              <a:t>‹#›</a:t>
            </a:fld>
            <a:endParaRPr lang="en-US"/>
          </a:p>
        </p:txBody>
      </p:sp>
      <p:pic>
        <p:nvPicPr>
          <p:cNvPr id="11" name="Picture 10" descr="A picture containing text&#10;&#10;Description automatically generated">
            <a:extLst>
              <a:ext uri="{FF2B5EF4-FFF2-40B4-BE49-F238E27FC236}">
                <a16:creationId xmlns:a16="http://schemas.microsoft.com/office/drawing/2014/main" id="{5D172236-179B-CB4A-BE26-7E10318D8011}"/>
              </a:ext>
            </a:extLst>
          </p:cNvPr>
          <p:cNvPicPr>
            <a:picLocks noChangeAspect="1"/>
          </p:cNvPicPr>
          <p:nvPr/>
        </p:nvPicPr>
        <p:blipFill>
          <a:blip r:embed="rId14"/>
          <a:stretch>
            <a:fillRect/>
          </a:stretch>
        </p:blipFill>
        <p:spPr>
          <a:xfrm>
            <a:off x="0" y="0"/>
            <a:ext cx="12192000" cy="6858000"/>
          </a:xfrm>
          <a:prstGeom prst="rect">
            <a:avLst/>
          </a:prstGeom>
        </p:spPr>
      </p:pic>
    </p:spTree>
    <p:extLst>
      <p:ext uri="{BB962C8B-B14F-4D97-AF65-F5344CB8AC3E}">
        <p14:creationId xmlns:p14="http://schemas.microsoft.com/office/powerpoint/2010/main" val="241022218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defTabSz="914400" rtl="0" eaLnBrk="1" latinLnBrk="0" hangingPunct="1">
        <a:lnSpc>
          <a:spcPct val="90000"/>
        </a:lnSpc>
        <a:spcBef>
          <a:spcPct val="0"/>
        </a:spcBef>
        <a:buNone/>
        <a:defRPr sz="4400" kern="1200">
          <a:ln>
            <a:solidFill>
              <a:srgbClr val="002060"/>
            </a:solidFill>
          </a:ln>
          <a:solidFill>
            <a:srgbClr val="00285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ln>
            <a:solidFill>
              <a:srgbClr val="002060"/>
            </a:solidFill>
          </a:ln>
          <a:solidFill>
            <a:srgbClr val="0028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solidFill>
              <a:srgbClr val="002060"/>
            </a:solidFill>
          </a:ln>
          <a:solidFill>
            <a:srgbClr val="00285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solidFill>
              <a:srgbClr val="002060"/>
            </a:solidFill>
          </a:ln>
          <a:solidFill>
            <a:srgbClr val="00285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solidFill>
              <a:srgbClr val="002060"/>
            </a:solidFill>
          </a:ln>
          <a:solidFill>
            <a:srgbClr val="0028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solidFill>
              <a:srgbClr val="002060"/>
            </a:solidFill>
          </a:ln>
          <a:solidFill>
            <a:srgbClr val="0028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14"/>
          <p:cNvSpPr/>
          <p:nvPr/>
        </p:nvSpPr>
        <p:spPr>
          <a:xfrm rot="10800000">
            <a:off x="0" y="6198391"/>
            <a:ext cx="12192000" cy="681037"/>
          </a:xfrm>
          <a:prstGeom prst="rect">
            <a:avLst/>
          </a:prstGeom>
          <a:gradFill flip="none" rotWithShape="1">
            <a:gsLst>
              <a:gs pos="66000">
                <a:srgbClr val="4CAF50">
                  <a:alpha val="74000"/>
                </a:srgbClr>
              </a:gs>
              <a:gs pos="85000">
                <a:srgbClr val="4CAF50">
                  <a:alpha val="20000"/>
                </a:srgbClr>
              </a:gs>
              <a:gs pos="39000">
                <a:srgbClr val="4CAF5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6"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F72EA-C212-4262-9EDC-870285A3B1DD}" type="datetimeFigureOut">
              <a:rPr lang="en-US" smtClean="0"/>
              <a:t>5/17/2023</a:t>
            </a:fld>
            <a:endParaRPr lang="en-US"/>
          </a:p>
        </p:txBody>
      </p:sp>
      <p:sp>
        <p:nvSpPr>
          <p:cNvPr id="17"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8"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214616-3F2A-4DE7-B2E0-5694562F2135}" type="slidenum">
              <a:rPr lang="en-US" smtClean="0"/>
              <a:t>‹#›</a:t>
            </a:fld>
            <a:endParaRPr lang="en-US"/>
          </a:p>
        </p:txBody>
      </p:sp>
      <p:pic>
        <p:nvPicPr>
          <p:cNvPr id="19" name="Picture 18"/>
          <p:cNvPicPr>
            <a:picLocks noChangeAspect="1"/>
          </p:cNvPicPr>
          <p:nvPr/>
        </p:nvPicPr>
        <p:blipFill rotWithShape="1">
          <a:blip r:embed="rId13" cstate="print">
            <a:extLst>
              <a:ext uri="{28A0092B-C50C-407E-A947-70E740481C1C}">
                <a14:useLocalDpi xmlns:a14="http://schemas.microsoft.com/office/drawing/2010/main" val="0"/>
              </a:ext>
            </a:extLst>
          </a:blip>
          <a:srcRect l="21968" t="-11237" r="21557" b="-25090"/>
          <a:stretch/>
        </p:blipFill>
        <p:spPr>
          <a:xfrm>
            <a:off x="9515475" y="5606149"/>
            <a:ext cx="2676525" cy="1337575"/>
          </a:xfrm>
          <a:prstGeom prst="rect">
            <a:avLst/>
          </a:prstGeom>
        </p:spPr>
      </p:pic>
      <p:pic>
        <p:nvPicPr>
          <p:cNvPr id="20" name="Picture 1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153400" y="5451495"/>
            <a:ext cx="2986089" cy="1493791"/>
          </a:xfrm>
          <a:prstGeom prst="rect">
            <a:avLst/>
          </a:prstGeom>
        </p:spPr>
      </p:pic>
    </p:spTree>
    <p:extLst>
      <p:ext uri="{BB962C8B-B14F-4D97-AF65-F5344CB8AC3E}">
        <p14:creationId xmlns:p14="http://schemas.microsoft.com/office/powerpoint/2010/main" val="222962921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b="1" kern="1200">
          <a:solidFill>
            <a:schemeClr val="tx1"/>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4CEBAA1-2176-C048-BDDD-3190830916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F167AD-5FE1-2148-BFA6-2DDC47377A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AB35E-E5FD-404F-90EE-D7D035B17E6E}" type="datetimeFigureOut">
              <a:rPr lang="en-US" smtClean="0"/>
              <a:t>5/17/2023</a:t>
            </a:fld>
            <a:endParaRPr lang="en-US"/>
          </a:p>
        </p:txBody>
      </p:sp>
      <p:sp>
        <p:nvSpPr>
          <p:cNvPr id="5" name="Footer Placeholder 4">
            <a:extLst>
              <a:ext uri="{FF2B5EF4-FFF2-40B4-BE49-F238E27FC236}">
                <a16:creationId xmlns:a16="http://schemas.microsoft.com/office/drawing/2014/main" id="{D5FC7F70-8DA8-534D-92BB-1E500058D2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0E4161-9BD4-424F-A54C-84AF1FFB1F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F203E3-4839-5241-9B34-B3C5CEE3E22A}" type="slidenum">
              <a:rPr lang="en-US" smtClean="0"/>
              <a:t>‹#›</a:t>
            </a:fld>
            <a:endParaRPr lang="en-US"/>
          </a:p>
        </p:txBody>
      </p:sp>
    </p:spTree>
    <p:extLst>
      <p:ext uri="{BB962C8B-B14F-4D97-AF65-F5344CB8AC3E}">
        <p14:creationId xmlns:p14="http://schemas.microsoft.com/office/powerpoint/2010/main" val="11992307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mc:AlternateContent xmlns:mc="http://schemas.openxmlformats.org/markup-compatibility/2006" xmlns:p14="http://schemas.microsoft.com/office/powerpoint/2010/main">
    <mc:Choice Requires="p14">
      <p:transition p14:dur="25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190500"/>
            <a:ext cx="10972800" cy="76993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143001"/>
            <a:ext cx="10972800" cy="51212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Line 9"/>
          <p:cNvSpPr>
            <a:spLocks noChangeShapeType="1"/>
          </p:cNvSpPr>
          <p:nvPr/>
        </p:nvSpPr>
        <p:spPr bwMode="auto">
          <a:xfrm>
            <a:off x="609600" y="1052513"/>
            <a:ext cx="10972800" cy="0"/>
          </a:xfrm>
          <a:prstGeom prst="line">
            <a:avLst/>
          </a:prstGeom>
          <a:noFill/>
          <a:ln w="12700">
            <a:solidFill>
              <a:schemeClr val="tx2"/>
            </a:solidFill>
            <a:round/>
            <a:headEnd/>
            <a:tailEnd/>
          </a:ln>
        </p:spPr>
        <p:txBody>
          <a:bodyPr wrap="none" anchor="ctr"/>
          <a:lstStyle/>
          <a:p>
            <a:pPr fontAlgn="auto">
              <a:spcBef>
                <a:spcPts val="0"/>
              </a:spcBef>
              <a:spcAft>
                <a:spcPts val="0"/>
              </a:spcAft>
              <a:defRPr/>
            </a:pPr>
            <a:endParaRPr lang="en-US" dirty="0">
              <a:latin typeface="Arial" pitchFamily="34" charset="0"/>
              <a:cs typeface="Arial" pitchFamily="34" charset="0"/>
            </a:endParaRPr>
          </a:p>
        </p:txBody>
      </p:sp>
      <p:pic>
        <p:nvPicPr>
          <p:cNvPr id="1029" name="Picture 12" descr="Optum_ColorBand-02"/>
          <p:cNvPicPr preferRelativeResize="0">
            <a:picLocks noChangeArrowheads="1"/>
          </p:cNvPicPr>
          <p:nvPr/>
        </p:nvPicPr>
        <p:blipFill>
          <a:blip r:embed="rId8"/>
          <a:srcRect t="6000"/>
          <a:stretch>
            <a:fillRect/>
          </a:stretch>
        </p:blipFill>
        <p:spPr bwMode="auto">
          <a:xfrm>
            <a:off x="609601" y="6475414"/>
            <a:ext cx="10970684" cy="46037"/>
          </a:xfrm>
          <a:prstGeom prst="rect">
            <a:avLst/>
          </a:prstGeom>
          <a:noFill/>
          <a:ln w="9525">
            <a:noFill/>
            <a:miter lim="800000"/>
            <a:headEnd/>
            <a:tailEnd/>
          </a:ln>
        </p:spPr>
      </p:pic>
      <p:sp>
        <p:nvSpPr>
          <p:cNvPr id="10" name="Slide Number Placeholder 5"/>
          <p:cNvSpPr txBox="1">
            <a:spLocks/>
          </p:cNvSpPr>
          <p:nvPr/>
        </p:nvSpPr>
        <p:spPr>
          <a:xfrm>
            <a:off x="6400800" y="6572250"/>
            <a:ext cx="4506384" cy="209550"/>
          </a:xfrm>
          <a:prstGeom prst="rect">
            <a:avLst/>
          </a:prstGeom>
        </p:spPr>
        <p:txBody>
          <a:bodyPr lIns="0" tIns="0" rIns="0" bIns="0"/>
          <a:lstStyle>
            <a:defPPr>
              <a:defRPr lang="en-US"/>
            </a:defPPr>
            <a:lvl1pPr marL="0" algn="r" defTabSz="914400" rtl="0" eaLnBrk="1" latinLnBrk="0" hangingPunct="1">
              <a:defRPr sz="800" b="1"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700" b="0" dirty="0">
                <a:solidFill>
                  <a:schemeClr val="tx1"/>
                </a:solidFill>
              </a:rPr>
              <a:t>Proprietary and Confidential. Do not distribute.</a:t>
            </a:r>
          </a:p>
          <a:p>
            <a:pPr fontAlgn="auto">
              <a:spcBef>
                <a:spcPts val="0"/>
              </a:spcBef>
              <a:spcAft>
                <a:spcPts val="0"/>
              </a:spcAft>
              <a:defRPr/>
            </a:pPr>
            <a:endParaRPr lang="en-US" sz="800" dirty="0"/>
          </a:p>
        </p:txBody>
      </p:sp>
      <p:sp>
        <p:nvSpPr>
          <p:cNvPr id="11" name="Slide Number Placeholder 5"/>
          <p:cNvSpPr txBox="1">
            <a:spLocks/>
          </p:cNvSpPr>
          <p:nvPr/>
        </p:nvSpPr>
        <p:spPr>
          <a:xfrm>
            <a:off x="10905067" y="6572250"/>
            <a:ext cx="609600" cy="209550"/>
          </a:xfrm>
          <a:prstGeom prst="rect">
            <a:avLst/>
          </a:prstGeom>
        </p:spPr>
        <p:txBody>
          <a:bodyPr lIns="0" tIns="0" rIns="0" bIns="0"/>
          <a:lstStyle>
            <a:defPPr>
              <a:defRPr lang="en-US"/>
            </a:defPPr>
            <a:lvl1pPr marL="0" algn="r" defTabSz="914400" rtl="0" eaLnBrk="1" latinLnBrk="0" hangingPunct="1">
              <a:defRPr sz="800" b="1"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D7FE920-AD3A-402B-A51A-D5B316D2969E}" type="slidenum">
              <a:rPr lang="en-US" sz="800" smtClean="0">
                <a:solidFill>
                  <a:schemeClr val="tx1"/>
                </a:solidFill>
              </a:rPr>
              <a:pPr fontAlgn="auto">
                <a:spcBef>
                  <a:spcPts val="0"/>
                </a:spcBef>
                <a:spcAft>
                  <a:spcPts val="0"/>
                </a:spcAft>
                <a:defRPr/>
              </a:pPr>
              <a:t>‹#›</a:t>
            </a:fld>
            <a:endParaRPr lang="en-US" sz="900" dirty="0"/>
          </a:p>
        </p:txBody>
      </p:sp>
    </p:spTree>
    <p:extLst>
      <p:ext uri="{BB962C8B-B14F-4D97-AF65-F5344CB8AC3E}">
        <p14:creationId xmlns:p14="http://schemas.microsoft.com/office/powerpoint/2010/main" val="157175177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Lst>
  <p:txStyles>
    <p:titleStyle>
      <a:lvl1pPr algn="l" rtl="0" eaLnBrk="1" fontAlgn="base" hangingPunct="1">
        <a:spcBef>
          <a:spcPct val="0"/>
        </a:spcBef>
        <a:spcAft>
          <a:spcPct val="0"/>
        </a:spcAft>
        <a:defRPr sz="2400" b="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400" b="1">
          <a:solidFill>
            <a:schemeClr val="tx1"/>
          </a:solidFill>
          <a:latin typeface="Arial" charset="0"/>
          <a:cs typeface="Arial" charset="0"/>
        </a:defRPr>
      </a:lvl2pPr>
      <a:lvl3pPr algn="l" rtl="0" eaLnBrk="1" fontAlgn="base" hangingPunct="1">
        <a:spcBef>
          <a:spcPct val="0"/>
        </a:spcBef>
        <a:spcAft>
          <a:spcPct val="0"/>
        </a:spcAft>
        <a:defRPr sz="2400" b="1">
          <a:solidFill>
            <a:schemeClr val="tx1"/>
          </a:solidFill>
          <a:latin typeface="Arial" charset="0"/>
          <a:cs typeface="Arial" charset="0"/>
        </a:defRPr>
      </a:lvl3pPr>
      <a:lvl4pPr algn="l" rtl="0" eaLnBrk="1" fontAlgn="base" hangingPunct="1">
        <a:spcBef>
          <a:spcPct val="0"/>
        </a:spcBef>
        <a:spcAft>
          <a:spcPct val="0"/>
        </a:spcAft>
        <a:defRPr sz="2400" b="1">
          <a:solidFill>
            <a:schemeClr val="tx1"/>
          </a:solidFill>
          <a:latin typeface="Arial" charset="0"/>
          <a:cs typeface="Arial" charset="0"/>
        </a:defRPr>
      </a:lvl4pPr>
      <a:lvl5pPr algn="l" rtl="0" eaLnBrk="1" fontAlgn="base" hangingPunct="1">
        <a:spcBef>
          <a:spcPct val="0"/>
        </a:spcBef>
        <a:spcAft>
          <a:spcPct val="0"/>
        </a:spcAft>
        <a:defRPr sz="2400" b="1">
          <a:solidFill>
            <a:schemeClr val="tx1"/>
          </a:solidFill>
          <a:latin typeface="Arial" charset="0"/>
          <a:cs typeface="Arial" charset="0"/>
        </a:defRPr>
      </a:lvl5pPr>
      <a:lvl6pPr marL="457200" algn="l" rtl="0" eaLnBrk="1" fontAlgn="base" hangingPunct="1">
        <a:spcBef>
          <a:spcPct val="0"/>
        </a:spcBef>
        <a:spcAft>
          <a:spcPct val="0"/>
        </a:spcAft>
        <a:defRPr sz="2400" b="1">
          <a:solidFill>
            <a:schemeClr val="tx1"/>
          </a:solidFill>
          <a:latin typeface="Arial" charset="0"/>
          <a:cs typeface="Arial" charset="0"/>
        </a:defRPr>
      </a:lvl6pPr>
      <a:lvl7pPr marL="914400" algn="l" rtl="0" eaLnBrk="1" fontAlgn="base" hangingPunct="1">
        <a:spcBef>
          <a:spcPct val="0"/>
        </a:spcBef>
        <a:spcAft>
          <a:spcPct val="0"/>
        </a:spcAft>
        <a:defRPr sz="2400" b="1">
          <a:solidFill>
            <a:schemeClr val="tx1"/>
          </a:solidFill>
          <a:latin typeface="Arial" charset="0"/>
          <a:cs typeface="Arial" charset="0"/>
        </a:defRPr>
      </a:lvl7pPr>
      <a:lvl8pPr marL="1371600" algn="l" rtl="0" eaLnBrk="1" fontAlgn="base" hangingPunct="1">
        <a:spcBef>
          <a:spcPct val="0"/>
        </a:spcBef>
        <a:spcAft>
          <a:spcPct val="0"/>
        </a:spcAft>
        <a:defRPr sz="2400" b="1">
          <a:solidFill>
            <a:schemeClr val="tx1"/>
          </a:solidFill>
          <a:latin typeface="Arial" charset="0"/>
          <a:cs typeface="Arial" charset="0"/>
        </a:defRPr>
      </a:lvl8pPr>
      <a:lvl9pPr marL="1828800" algn="l" rtl="0" eaLnBrk="1" fontAlgn="base" hangingPunct="1">
        <a:spcBef>
          <a:spcPct val="0"/>
        </a:spcBef>
        <a:spcAft>
          <a:spcPct val="0"/>
        </a:spcAft>
        <a:defRPr sz="2400" b="1">
          <a:solidFill>
            <a:schemeClr val="tx1"/>
          </a:solidFill>
          <a:latin typeface="Arial" charset="0"/>
          <a:cs typeface="Arial" charset="0"/>
        </a:defRPr>
      </a:lvl9pPr>
    </p:titleStyle>
    <p:bodyStyle>
      <a:lvl1pPr marL="228600" indent="-228600" algn="l" rtl="0" eaLnBrk="1" fontAlgn="base" hangingPunct="1">
        <a:spcBef>
          <a:spcPct val="0"/>
        </a:spcBef>
        <a:spcAft>
          <a:spcPts val="600"/>
        </a:spcAft>
        <a:buClr>
          <a:schemeClr val="tx2"/>
        </a:buClr>
        <a:buFont typeface="Arial" charset="0"/>
        <a:buChar char="•"/>
        <a:defRPr sz="2000" kern="1200">
          <a:solidFill>
            <a:schemeClr val="tx1"/>
          </a:solidFill>
          <a:latin typeface="Arial" pitchFamily="34" charset="0"/>
          <a:ea typeface="+mn-ea"/>
          <a:cs typeface="Arial" pitchFamily="34" charset="0"/>
        </a:defRPr>
      </a:lvl1pPr>
      <a:lvl2pPr marL="457200" indent="-228600" algn="l" rtl="0" eaLnBrk="1" fontAlgn="base" hangingPunct="1">
        <a:spcBef>
          <a:spcPct val="0"/>
        </a:spcBef>
        <a:spcAft>
          <a:spcPts val="600"/>
        </a:spcAft>
        <a:buFont typeface="Arial" charset="0"/>
        <a:buChar char="–"/>
        <a:defRPr kern="1200">
          <a:solidFill>
            <a:schemeClr val="tx1"/>
          </a:solidFill>
          <a:latin typeface="Arial" pitchFamily="34" charset="0"/>
          <a:ea typeface="+mn-ea"/>
          <a:cs typeface="Arial" pitchFamily="34" charset="0"/>
        </a:defRPr>
      </a:lvl2pPr>
      <a:lvl3pPr marL="685800" indent="-228600" algn="l" rtl="0" eaLnBrk="1" fontAlgn="base" hangingPunct="1">
        <a:spcBef>
          <a:spcPct val="0"/>
        </a:spcBef>
        <a:spcAft>
          <a:spcPts val="600"/>
        </a:spcAft>
        <a:buClr>
          <a:schemeClr val="tx2"/>
        </a:buClr>
        <a:buFont typeface="Arial" charset="0"/>
        <a:buChar char="•"/>
        <a:defRPr sz="1600" kern="1200">
          <a:solidFill>
            <a:schemeClr val="tx1"/>
          </a:solidFill>
          <a:latin typeface="Arial" pitchFamily="34" charset="0"/>
          <a:ea typeface="+mn-ea"/>
          <a:cs typeface="Arial" pitchFamily="34" charset="0"/>
        </a:defRPr>
      </a:lvl3pPr>
      <a:lvl4pPr marL="914400" indent="-228600" algn="l" rtl="0" eaLnBrk="1" fontAlgn="base" hangingPunct="1">
        <a:spcBef>
          <a:spcPct val="0"/>
        </a:spcBef>
        <a:spcAft>
          <a:spcPts val="600"/>
        </a:spcAft>
        <a:buFont typeface="Arial" charset="0"/>
        <a:buChar char="–"/>
        <a:defRPr sz="1600" kern="1200">
          <a:solidFill>
            <a:schemeClr val="tx1"/>
          </a:solidFill>
          <a:latin typeface="Arial" pitchFamily="34" charset="0"/>
          <a:ea typeface="+mn-ea"/>
          <a:cs typeface="Arial" pitchFamily="34" charset="0"/>
        </a:defRPr>
      </a:lvl4pPr>
      <a:lvl5pPr marL="1143000" indent="-228600" algn="l" rtl="0" eaLnBrk="1" fontAlgn="base" hangingPunct="1">
        <a:spcBef>
          <a:spcPct val="0"/>
        </a:spcBef>
        <a:spcAft>
          <a:spcPts val="600"/>
        </a:spcAft>
        <a:buClr>
          <a:schemeClr val="tx2"/>
        </a:buClr>
        <a:buFont typeface="Arial"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F36062A-1655-4530-ACBD-3C58ED2B33A6}"/>
              </a:ext>
            </a:extLst>
          </p:cNvPr>
          <p:cNvSpPr>
            <a:spLocks noGrp="1"/>
          </p:cNvSpPr>
          <p:nvPr>
            <p:ph type="dt" sz="half" idx="2"/>
          </p:nvPr>
        </p:nvSpPr>
        <p:spPr bwMode="gray">
          <a:xfrm>
            <a:off x="0" y="7170924"/>
            <a:ext cx="914400" cy="30778"/>
          </a:xfrm>
          <a:prstGeom prst="rect">
            <a:avLst/>
          </a:prstGeom>
        </p:spPr>
        <p:txBody>
          <a:bodyPr vert="horz" lIns="0" tIns="0" rIns="0" bIns="0" rtlCol="0" anchor="ctr">
            <a:spAutoFit/>
          </a:bodyPr>
          <a:lstStyle>
            <a:lvl1pPr algn="l">
              <a:defRPr sz="200">
                <a:solidFill>
                  <a:schemeClr val="tx1"/>
                </a:solidFill>
              </a:defRPr>
            </a:lvl1pPr>
          </a:lstStyle>
          <a:p>
            <a:fld id="{F05F61D3-6EEE-4B43-A90B-FDAB6329CC17}" type="datetime1">
              <a:rPr lang="en-US" smtClean="0"/>
              <a:t>5/17/2023</a:t>
            </a:fld>
            <a:endParaRPr lang="en-US" dirty="0"/>
          </a:p>
        </p:txBody>
      </p:sp>
      <p:sp>
        <p:nvSpPr>
          <p:cNvPr id="6" name="Slide Number Placeholder 5">
            <a:extLst>
              <a:ext uri="{FF2B5EF4-FFF2-40B4-BE49-F238E27FC236}">
                <a16:creationId xmlns:a16="http://schemas.microsoft.com/office/drawing/2014/main" id="{0C930D79-CD36-49F3-BF41-A3B38F3193DB}"/>
              </a:ext>
            </a:extLst>
          </p:cNvPr>
          <p:cNvSpPr>
            <a:spLocks noGrp="1"/>
          </p:cNvSpPr>
          <p:nvPr>
            <p:ph type="sldNum" sz="quarter" idx="4"/>
          </p:nvPr>
        </p:nvSpPr>
        <p:spPr bwMode="gray">
          <a:xfrm>
            <a:off x="0" y="7221433"/>
            <a:ext cx="914400" cy="30778"/>
          </a:xfrm>
          <a:prstGeom prst="rect">
            <a:avLst/>
          </a:prstGeom>
        </p:spPr>
        <p:txBody>
          <a:bodyPr vert="horz" lIns="0" tIns="0" rIns="0" bIns="0" rtlCol="0" anchor="ctr">
            <a:spAutoFit/>
          </a:bodyPr>
          <a:lstStyle>
            <a:lvl1pPr algn="l">
              <a:defRPr sz="200">
                <a:solidFill>
                  <a:schemeClr val="tx1"/>
                </a:solidFill>
              </a:defRPr>
            </a:lvl1pPr>
          </a:lstStyle>
          <a:p>
            <a:fld id="{03805D93-7D4B-4CBC-BABC-3A8AC08CB7F4}" type="slidenum">
              <a:rPr lang="en-US" smtClean="0"/>
              <a:pPr/>
              <a:t>‹#›</a:t>
            </a:fld>
            <a:endParaRPr lang="en-US" dirty="0"/>
          </a:p>
        </p:txBody>
      </p:sp>
      <p:sp>
        <p:nvSpPr>
          <p:cNvPr id="5" name="Footer Placeholder 4">
            <a:extLst>
              <a:ext uri="{FF2B5EF4-FFF2-40B4-BE49-F238E27FC236}">
                <a16:creationId xmlns:a16="http://schemas.microsoft.com/office/drawing/2014/main" id="{C134DC45-7B06-4349-A773-6C8765250867}"/>
              </a:ext>
            </a:extLst>
          </p:cNvPr>
          <p:cNvSpPr>
            <a:spLocks noGrp="1"/>
          </p:cNvSpPr>
          <p:nvPr>
            <p:ph type="ftr" sz="quarter" idx="3"/>
          </p:nvPr>
        </p:nvSpPr>
        <p:spPr bwMode="gray">
          <a:xfrm>
            <a:off x="0" y="7120415"/>
            <a:ext cx="1155766" cy="30778"/>
          </a:xfrm>
          <a:prstGeom prst="rect">
            <a:avLst/>
          </a:prstGeom>
        </p:spPr>
        <p:txBody>
          <a:bodyPr vert="horz" wrap="none" lIns="0" tIns="0" rIns="0" bIns="0" rtlCol="0" anchor="ctr">
            <a:spAutoFit/>
          </a:bodyPr>
          <a:lstStyle>
            <a:lvl1pPr algn="l">
              <a:defRPr sz="200" spc="0" baseline="0">
                <a:solidFill>
                  <a:schemeClr val="tx1"/>
                </a:solidFill>
              </a:defRPr>
            </a:lvl1pPr>
          </a:lstStyle>
          <a:p>
            <a:r>
              <a:rPr lang="en-US" dirty="0"/>
              <a:t>Confidential property of Optum. Do not distribute or reproduce without express permission from Optum.</a:t>
            </a:r>
          </a:p>
        </p:txBody>
      </p:sp>
      <p:sp>
        <p:nvSpPr>
          <p:cNvPr id="14" name="Copyright">
            <a:extLst>
              <a:ext uri="{FF2B5EF4-FFF2-40B4-BE49-F238E27FC236}">
                <a16:creationId xmlns:a16="http://schemas.microsoft.com/office/drawing/2014/main" id="{60BE7E32-782B-4635-9369-4283481B5B95}"/>
              </a:ext>
            </a:extLst>
          </p:cNvPr>
          <p:cNvSpPr txBox="1"/>
          <p:nvPr/>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dirty="0">
                <a:solidFill>
                  <a:schemeClr val="tx1"/>
                </a:solidFill>
              </a:rPr>
              <a:t>© 2023 Optum Health Education. All rights reserved.</a:t>
            </a:r>
          </a:p>
        </p:txBody>
      </p:sp>
      <p:sp>
        <p:nvSpPr>
          <p:cNvPr id="11" name="Page number">
            <a:extLst>
              <a:ext uri="{FF2B5EF4-FFF2-40B4-BE49-F238E27FC236}">
                <a16:creationId xmlns:a16="http://schemas.microsoft.com/office/drawing/2014/main" id="{43B6C28E-DF9A-44F3-A9C1-829C74510E39}"/>
              </a:ext>
            </a:extLst>
          </p:cNvPr>
          <p:cNvSpPr txBox="1"/>
          <p:nvPr/>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dirty="0">
              <a:solidFill>
                <a:schemeClr val="tx1"/>
              </a:solidFill>
            </a:endParaRPr>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US"/>
              <a:t>Click to edit Master title style</a:t>
            </a:r>
            <a:endParaRPr lang="en-US" dirty="0"/>
          </a:p>
        </p:txBody>
      </p:sp>
      <p:pic>
        <p:nvPicPr>
          <p:cNvPr id="12" name="Graphic 11" descr="Optum Health Education">
            <a:extLst>
              <a:ext uri="{FF2B5EF4-FFF2-40B4-BE49-F238E27FC236}">
                <a16:creationId xmlns:a16="http://schemas.microsoft.com/office/drawing/2014/main" id="{EDF23729-1897-42E0-A726-D070858E5D10}"/>
              </a:ext>
            </a:extLst>
          </p:cNvPr>
          <p:cNvPicPr>
            <a:picLocks noChangeAspect="1"/>
          </p:cNvPicPr>
          <p:nvPr/>
        </p:nvPicPr>
        <p:blipFill>
          <a:blip r:embed="rId42" cstate="hqprint">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bwMode="gray">
          <a:xfrm>
            <a:off x="447674" y="6338553"/>
            <a:ext cx="2668281" cy="228935"/>
          </a:xfrm>
          <a:prstGeom prst="rect">
            <a:avLst/>
          </a:prstGeom>
        </p:spPr>
      </p:pic>
    </p:spTree>
    <p:extLst>
      <p:ext uri="{BB962C8B-B14F-4D97-AF65-F5344CB8AC3E}">
        <p14:creationId xmlns:p14="http://schemas.microsoft.com/office/powerpoint/2010/main" val="4001151144"/>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 id="2147483769" r:id="rId28"/>
    <p:sldLayoutId id="2147483770" r:id="rId29"/>
    <p:sldLayoutId id="2147483771" r:id="rId30"/>
    <p:sldLayoutId id="2147483772" r:id="rId31"/>
    <p:sldLayoutId id="2147483773" r:id="rId32"/>
    <p:sldLayoutId id="2147483774" r:id="rId33"/>
    <p:sldLayoutId id="2147483775" r:id="rId34"/>
    <p:sldLayoutId id="2147483776" r:id="rId35"/>
    <p:sldLayoutId id="2147483777" r:id="rId36"/>
    <p:sldLayoutId id="2147483778" r:id="rId37"/>
    <p:sldLayoutId id="2147483779" r:id="rId38"/>
    <p:sldLayoutId id="2147483780" r:id="rId39"/>
    <p:sldLayoutId id="2147483781" r:id="rId40"/>
  </p:sldLayoutIdLst>
  <p:hf sldNum="0" hdr="0" ftr="0" dt="0"/>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C35EA4"/>
          </p15:clr>
        </p15:guide>
        <p15:guide id="4" pos="7390">
          <p15:clr>
            <a:srgbClr val="C35EA4"/>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4" name="Copyright">
            <a:extLst>
              <a:ext uri="{FF2B5EF4-FFF2-40B4-BE49-F238E27FC236}">
                <a16:creationId xmlns:a16="http://schemas.microsoft.com/office/drawing/2014/main" id="{60BE7E32-782B-4635-9369-4283481B5B95}"/>
              </a:ext>
            </a:extLst>
          </p:cNvPr>
          <p:cNvSpPr txBox="1"/>
          <p:nvPr/>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dirty="0">
                <a:solidFill>
                  <a:schemeClr val="tx1"/>
                </a:solidFill>
              </a:rPr>
              <a:t>© 2023 Optum, Inc. All rights reserved. August 2022</a:t>
            </a:r>
          </a:p>
        </p:txBody>
      </p:sp>
      <p:sp>
        <p:nvSpPr>
          <p:cNvPr id="11" name="Page number">
            <a:extLst>
              <a:ext uri="{FF2B5EF4-FFF2-40B4-BE49-F238E27FC236}">
                <a16:creationId xmlns:a16="http://schemas.microsoft.com/office/drawing/2014/main" id="{43B6C28E-DF9A-44F3-A9C1-829C74510E39}"/>
              </a:ext>
            </a:extLst>
          </p:cNvPr>
          <p:cNvSpPr txBox="1"/>
          <p:nvPr/>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a:solidFill>
                <a:schemeClr val="tx1"/>
              </a:solidFill>
            </a:endParaRPr>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US"/>
              <a:t>Click to edit Master title style</a:t>
            </a:r>
          </a:p>
        </p:txBody>
      </p:sp>
      <p:pic>
        <p:nvPicPr>
          <p:cNvPr id="13" name="Optum logo" descr="Optum logo">
            <a:extLst>
              <a:ext uri="{FF2B5EF4-FFF2-40B4-BE49-F238E27FC236}">
                <a16:creationId xmlns:a16="http://schemas.microsoft.com/office/drawing/2014/main" id="{EDF4E185-2777-43CD-A55D-4A19FED186A6}"/>
              </a:ext>
              <a:ext uri="{C183D7F6-B498-43B3-948B-1728B52AA6E4}">
                <adec:decorative xmlns:adec="http://schemas.microsoft.com/office/drawing/2017/decorative" val="0"/>
              </a:ext>
            </a:extLst>
          </p:cNvPr>
          <p:cNvPicPr>
            <a:picLocks noRot="1" noChangeAspect="1" noMove="1" noResize="1"/>
          </p:cNvPicPr>
          <p:nvPr/>
        </p:nvPicPr>
        <p:blipFill>
          <a:blip r:embed="rId55" cstate="print">
            <a:extLst>
              <a:ext uri="{28A0092B-C50C-407E-A947-70E740481C1C}">
                <a14:useLocalDpi xmlns:a14="http://schemas.microsoft.com/office/drawing/2010/main" val="0"/>
              </a:ext>
              <a:ext uri="{96DAC541-7B7A-43D3-8B79-37D633B846F1}">
                <asvg:svgBlip xmlns:asvg="http://schemas.microsoft.com/office/drawing/2016/SVG/main" r:embed="rId56"/>
              </a:ext>
            </a:extLst>
          </a:blip>
          <a:stretch>
            <a:fillRect/>
          </a:stretch>
        </p:blipFill>
        <p:spPr bwMode="gray">
          <a:xfrm>
            <a:off x="461961" y="6343650"/>
            <a:ext cx="773055" cy="223837"/>
          </a:xfrm>
          <a:prstGeom prst="rect">
            <a:avLst/>
          </a:prstGeom>
        </p:spPr>
      </p:pic>
    </p:spTree>
    <p:custDataLst>
      <p:tags r:id="rId54"/>
    </p:custDataLst>
    <p:extLst>
      <p:ext uri="{BB962C8B-B14F-4D97-AF65-F5344CB8AC3E}">
        <p14:creationId xmlns:p14="http://schemas.microsoft.com/office/powerpoint/2010/main" val="3956626084"/>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 id="2147483800" r:id="rId18"/>
    <p:sldLayoutId id="2147483801" r:id="rId19"/>
    <p:sldLayoutId id="2147483802" r:id="rId20"/>
    <p:sldLayoutId id="2147483803" r:id="rId21"/>
    <p:sldLayoutId id="2147483804" r:id="rId22"/>
    <p:sldLayoutId id="2147483805" r:id="rId23"/>
    <p:sldLayoutId id="2147483806" r:id="rId24"/>
    <p:sldLayoutId id="2147483807" r:id="rId25"/>
    <p:sldLayoutId id="2147483808" r:id="rId26"/>
    <p:sldLayoutId id="2147483809" r:id="rId27"/>
    <p:sldLayoutId id="2147483810" r:id="rId28"/>
    <p:sldLayoutId id="2147483811" r:id="rId29"/>
    <p:sldLayoutId id="2147483812" r:id="rId30"/>
    <p:sldLayoutId id="2147483813" r:id="rId31"/>
    <p:sldLayoutId id="2147483814" r:id="rId32"/>
    <p:sldLayoutId id="2147483815" r:id="rId33"/>
    <p:sldLayoutId id="2147483816" r:id="rId34"/>
    <p:sldLayoutId id="2147483817" r:id="rId35"/>
    <p:sldLayoutId id="2147483818" r:id="rId36"/>
    <p:sldLayoutId id="2147483819" r:id="rId37"/>
    <p:sldLayoutId id="2147483820" r:id="rId38"/>
    <p:sldLayoutId id="2147483821" r:id="rId39"/>
    <p:sldLayoutId id="2147483822" r:id="rId40"/>
    <p:sldLayoutId id="2147483823" r:id="rId41"/>
    <p:sldLayoutId id="2147483824" r:id="rId42"/>
    <p:sldLayoutId id="2147483825" r:id="rId43"/>
    <p:sldLayoutId id="2147483826" r:id="rId44"/>
    <p:sldLayoutId id="2147483827" r:id="rId45"/>
    <p:sldLayoutId id="2147483828" r:id="rId46"/>
    <p:sldLayoutId id="2147483829" r:id="rId47"/>
    <p:sldLayoutId id="2147483830" r:id="rId48"/>
    <p:sldLayoutId id="2147483831" r:id="rId49"/>
    <p:sldLayoutId id="2147483832" r:id="rId50"/>
    <p:sldLayoutId id="2147483833" r:id="rId51"/>
    <p:sldLayoutId id="2147483834" r:id="rId52"/>
  </p:sldLayoutIdLst>
  <p:hf sldNum="0" hdr="0" ftr="0" dt="0"/>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C35EA4"/>
          </p15:clr>
        </p15:guide>
        <p15:guide id="4" pos="7390">
          <p15:clr>
            <a:srgbClr val="C35E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1.xml"/><Relationship Id="rId7" Type="http://schemas.openxmlformats.org/officeDocument/2006/relationships/image" Target="../media/image43.png"/><Relationship Id="rId2" Type="http://schemas.openxmlformats.org/officeDocument/2006/relationships/slideLayout" Target="../slideLayouts/slideLayout173.xml"/><Relationship Id="rId1" Type="http://schemas.openxmlformats.org/officeDocument/2006/relationships/tags" Target="../tags/tag61.xml"/><Relationship Id="rId6" Type="http://schemas.openxmlformats.org/officeDocument/2006/relationships/image" Target="../media/image42.png"/><Relationship Id="rId5" Type="http://schemas.openxmlformats.org/officeDocument/2006/relationships/hyperlink" Target="https://optum.bravais.com/s/dyXNFQUMoZ1aui5PNqBU" TargetMode="External"/><Relationship Id="rId4" Type="http://schemas.openxmlformats.org/officeDocument/2006/relationships/hyperlink" Target="https://helloignite.io/event/optimalCareMarketingMaterials/view/e66c0cc7-f2b7-4a73-8bf1-a496a7be9060-1586541027741"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7.xml"/><Relationship Id="rId1" Type="http://schemas.openxmlformats.org/officeDocument/2006/relationships/tags" Target="../tags/tag62.xml"/><Relationship Id="rId5" Type="http://schemas.openxmlformats.org/officeDocument/2006/relationships/hyperlink" Target="https://www.optumhealtheducation.com/optimal-care-grand-rounds-mailing-list" TargetMode="External"/><Relationship Id="rId4" Type="http://schemas.openxmlformats.org/officeDocument/2006/relationships/hyperlink" Target="https://www.optumhealtheducation.com/optimal-care-grand-round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9E46BF61-F51F-4A85-B73E-744771FDF954}"/>
              </a:ext>
            </a:extLst>
          </p:cNvPr>
          <p:cNvSpPr txBox="1"/>
          <p:nvPr/>
        </p:nvSpPr>
        <p:spPr bwMode="gray">
          <a:xfrm>
            <a:off x="6978758" y="1374864"/>
            <a:ext cx="4845363" cy="2677656"/>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
                <a:srgbClr val="5A5A5A"/>
              </a:buClr>
              <a:buSzTx/>
              <a:buFontTx/>
              <a:buNone/>
              <a:tabLst/>
              <a:defRPr/>
            </a:pPr>
            <a:r>
              <a:rPr kumimoji="0" lang="en-US" sz="1400" b="0" i="0" u="none" strike="noStrike" kern="1200" cap="none" spc="0" normalizeH="0" baseline="0" noProof="0" dirty="0">
                <a:ln>
                  <a:noFill/>
                </a:ln>
                <a:solidFill>
                  <a:srgbClr val="5A5A5A"/>
                </a:solidFill>
                <a:effectLst/>
                <a:uLnTx/>
                <a:uFillTx/>
                <a:latin typeface="Arial" panose="020B0604020202020204"/>
                <a:ea typeface="+mn-ea"/>
                <a:cs typeface="+mn-cs"/>
                <a:hlinkClick r:id="rId4"/>
              </a:rPr>
              <a:t>Optimal Care for Cardiology</a:t>
            </a:r>
            <a:r>
              <a:rPr kumimoji="0" lang="en-US" sz="1400" b="0" i="0" u="none" strike="noStrike" kern="1200" cap="none" spc="0" normalizeH="0" baseline="0" noProof="0" dirty="0">
                <a:ln>
                  <a:noFill/>
                </a:ln>
                <a:solidFill>
                  <a:srgbClr val="5A5A5A"/>
                </a:solidFill>
                <a:effectLst/>
                <a:uLnTx/>
                <a:uFillTx/>
                <a:latin typeface="Arial" panose="020B0604020202020204"/>
                <a:ea typeface="+mn-ea"/>
                <a:cs typeface="+mn-cs"/>
              </a:rPr>
              <a:t>: summary of cardiology specialty module that includes mention of the importance of shared decision-making and consideration of palliative care in the frail elderly prior to scheduling for transcatheter aortic valve replacement (TAVR).</a:t>
            </a:r>
            <a:endParaRPr kumimoji="0" lang="en-US" sz="1400" b="0" i="0" u="none" strike="noStrike" kern="1200" cap="none" spc="0" normalizeH="0" baseline="0" noProof="0" dirty="0">
              <a:ln>
                <a:noFill/>
              </a:ln>
              <a:solidFill>
                <a:srgbClr val="5A5A5A"/>
              </a:solidFill>
              <a:effectLst/>
              <a:uLnTx/>
              <a:uFillTx/>
              <a:latin typeface="Arial" panose="020B0604020202020204"/>
              <a:ea typeface="+mn-ea"/>
              <a:cs typeface="+mn-cs"/>
              <a:hlinkClick r:id="rId5"/>
            </a:endParaRPr>
          </a:p>
          <a:p>
            <a:pPr marL="0" marR="0" lvl="0" indent="0" algn="l" defTabSz="914400" rtl="0" eaLnBrk="1" fontAlgn="auto" latinLnBrk="0" hangingPunct="1">
              <a:lnSpc>
                <a:spcPct val="100000"/>
              </a:lnSpc>
              <a:spcBef>
                <a:spcPts val="600"/>
              </a:spcBef>
              <a:spcAft>
                <a:spcPts val="0"/>
              </a:spcAft>
              <a:buClr>
                <a:srgbClr val="5A5A5A"/>
              </a:buClr>
              <a:buSzTx/>
              <a:buFontTx/>
              <a:buNone/>
              <a:tabLst/>
              <a:defRPr/>
            </a:pPr>
            <a:endParaRPr lang="en-US" sz="1400" dirty="0">
              <a:solidFill>
                <a:srgbClr val="5A5A5A"/>
              </a:solidFill>
              <a:latin typeface="Arial" panose="020B0604020202020204"/>
            </a:endParaRPr>
          </a:p>
          <a:p>
            <a:pPr marL="0" marR="0" lvl="0" indent="0" algn="l" defTabSz="914400" rtl="0" eaLnBrk="1" fontAlgn="auto" latinLnBrk="0" hangingPunct="1">
              <a:lnSpc>
                <a:spcPct val="100000"/>
              </a:lnSpc>
              <a:spcBef>
                <a:spcPts val="600"/>
              </a:spcBef>
              <a:spcAft>
                <a:spcPts val="0"/>
              </a:spcAft>
              <a:buClr>
                <a:srgbClr val="5A5A5A"/>
              </a:buClr>
              <a:buSzTx/>
              <a:buFontTx/>
              <a:buNone/>
              <a:tabLst/>
              <a:defRPr/>
            </a:pPr>
            <a:r>
              <a:rPr lang="en-US" sz="1400" dirty="0">
                <a:solidFill>
                  <a:srgbClr val="5A5A5A"/>
                </a:solidFill>
                <a:latin typeface="Arial" panose="020B0604020202020204"/>
              </a:rPr>
              <a:t>Patient-facing: </a:t>
            </a:r>
          </a:p>
          <a:p>
            <a:pPr marL="0" marR="0" lvl="0" indent="0" algn="l" defTabSz="914400" rtl="0" eaLnBrk="1" fontAlgn="auto" latinLnBrk="0" hangingPunct="1">
              <a:lnSpc>
                <a:spcPct val="100000"/>
              </a:lnSpc>
              <a:spcBef>
                <a:spcPts val="600"/>
              </a:spcBef>
              <a:spcAft>
                <a:spcPts val="0"/>
              </a:spcAft>
              <a:buClr>
                <a:srgbClr val="5A5A5A"/>
              </a:buClr>
              <a:buSzTx/>
              <a:buFontTx/>
              <a:buNone/>
              <a:tabLst/>
              <a:defRPr/>
            </a:pPr>
            <a:r>
              <a:rPr lang="en-US" sz="1400" dirty="0">
                <a:solidFill>
                  <a:srgbClr val="5A5A5A"/>
                </a:solidFill>
                <a:latin typeface="Arial" panose="020B0604020202020204"/>
              </a:rPr>
              <a:t>Patient and Family Guide – palliative care for caregivers (also available in Spanish)</a:t>
            </a:r>
          </a:p>
          <a:p>
            <a:pPr marL="0" marR="0" lvl="0" indent="0" algn="l" defTabSz="914400" rtl="0" eaLnBrk="1" fontAlgn="auto" latinLnBrk="0" hangingPunct="1">
              <a:lnSpc>
                <a:spcPct val="100000"/>
              </a:lnSpc>
              <a:spcBef>
                <a:spcPts val="600"/>
              </a:spcBef>
              <a:spcAft>
                <a:spcPts val="0"/>
              </a:spcAft>
              <a:buClr>
                <a:srgbClr val="5A5A5A"/>
              </a:buClr>
              <a:buSzTx/>
              <a:buFontTx/>
              <a:buNone/>
              <a:tabLst/>
              <a:defRPr/>
            </a:pPr>
            <a:r>
              <a:rPr lang="en-US" sz="1400" dirty="0">
                <a:solidFill>
                  <a:srgbClr val="5A5A5A"/>
                </a:solidFill>
                <a:latin typeface="Arial" panose="020B0604020202020204"/>
              </a:rPr>
              <a:t>Patient and Family Guide – advance directives (also available in Spanish)</a:t>
            </a:r>
          </a:p>
        </p:txBody>
      </p:sp>
      <p:sp>
        <p:nvSpPr>
          <p:cNvPr id="34" name="TextBox 33">
            <a:extLst>
              <a:ext uri="{FF2B5EF4-FFF2-40B4-BE49-F238E27FC236}">
                <a16:creationId xmlns:a16="http://schemas.microsoft.com/office/drawing/2014/main" id="{1DC4AEE5-4547-403A-BEF4-9240C43CBF05}"/>
              </a:ext>
            </a:extLst>
          </p:cNvPr>
          <p:cNvSpPr txBox="1"/>
          <p:nvPr/>
        </p:nvSpPr>
        <p:spPr bwMode="gray">
          <a:xfrm>
            <a:off x="1250637" y="4369717"/>
            <a:ext cx="3310477" cy="430887"/>
          </a:xfrm>
          <a:prstGeom prst="rect">
            <a:avLst/>
          </a:prstGeom>
          <a:noFill/>
        </p:spPr>
        <p:txBody>
          <a:bodyPr vert="horz" wrap="square" lIns="0" tIns="0" rIns="0" bIns="0" rtlCol="0">
            <a:spAutoFit/>
          </a:bodyPr>
          <a:lstStyle/>
          <a:p>
            <a:pPr>
              <a:spcBef>
                <a:spcPts val="600"/>
              </a:spcBef>
              <a:buClr>
                <a:srgbClr val="5A5A5A"/>
              </a:buClr>
              <a:defRPr/>
            </a:pPr>
            <a:r>
              <a:rPr kumimoji="0" lang="en-US" sz="1400" i="0" u="none" strike="noStrike" kern="1200" cap="none" spc="0" normalizeH="0" baseline="0" noProof="0" dirty="0">
                <a:ln>
                  <a:noFill/>
                </a:ln>
                <a:solidFill>
                  <a:srgbClr val="0070C0"/>
                </a:solidFill>
                <a:effectLst/>
                <a:uLnTx/>
                <a:uFillTx/>
                <a:latin typeface="Arial" panose="020B0604020202020204"/>
                <a:ea typeface="+mn-ea"/>
                <a:cs typeface="+mn-cs"/>
              </a:rPr>
              <a:t>January 2023 issue - </a:t>
            </a:r>
            <a:r>
              <a:rPr lang="en-US" sz="1400" dirty="0">
                <a:solidFill>
                  <a:srgbClr val="5A5A5A"/>
                </a:solidFill>
                <a:latin typeface="Arial" panose="020B0604020202020204"/>
              </a:rPr>
              <a:t>Cancer treatment in the last month of life</a:t>
            </a:r>
          </a:p>
        </p:txBody>
      </p:sp>
      <p:sp>
        <p:nvSpPr>
          <p:cNvPr id="2" name="Title 1">
            <a:extLst>
              <a:ext uri="{FF2B5EF4-FFF2-40B4-BE49-F238E27FC236}">
                <a16:creationId xmlns:a16="http://schemas.microsoft.com/office/drawing/2014/main" id="{A7DEB311-D221-4916-A540-0CD33231180C}"/>
              </a:ext>
            </a:extLst>
          </p:cNvPr>
          <p:cNvSpPr>
            <a:spLocks noGrp="1"/>
          </p:cNvSpPr>
          <p:nvPr>
            <p:ph type="title"/>
          </p:nvPr>
        </p:nvSpPr>
        <p:spPr bwMode="gray">
          <a:xfrm>
            <a:off x="457199" y="339330"/>
            <a:ext cx="9601200" cy="609398"/>
          </a:xfrm>
        </p:spPr>
        <p:txBody>
          <a:bodyPr/>
          <a:lstStyle/>
          <a:p>
            <a:r>
              <a:rPr lang="en-US" dirty="0"/>
              <a:t>Optimal Care and Palliative Care available on Ignite and the Central Library (</a:t>
            </a:r>
            <a:r>
              <a:rPr lang="en-US" dirty="0" err="1"/>
              <a:t>fka</a:t>
            </a:r>
            <a:r>
              <a:rPr lang="en-US" dirty="0"/>
              <a:t> </a:t>
            </a:r>
            <a:r>
              <a:rPr lang="en-US" dirty="0" err="1"/>
              <a:t>Xyleme</a:t>
            </a:r>
            <a:r>
              <a:rPr lang="en-US" dirty="0"/>
              <a:t>)</a:t>
            </a:r>
          </a:p>
        </p:txBody>
      </p:sp>
      <p:sp>
        <p:nvSpPr>
          <p:cNvPr id="19" name="TextBox 18">
            <a:extLst>
              <a:ext uri="{FF2B5EF4-FFF2-40B4-BE49-F238E27FC236}">
                <a16:creationId xmlns:a16="http://schemas.microsoft.com/office/drawing/2014/main" id="{037AD85A-43AB-4463-9EEF-756321EA85F9}"/>
              </a:ext>
            </a:extLst>
          </p:cNvPr>
          <p:cNvSpPr txBox="1"/>
          <p:nvPr/>
        </p:nvSpPr>
        <p:spPr bwMode="gray">
          <a:xfrm>
            <a:off x="1256858" y="1770438"/>
            <a:ext cx="5308343" cy="215444"/>
          </a:xfrm>
          <a:prstGeom prst="rect">
            <a:avLst/>
          </a:prstGeom>
          <a:noFill/>
        </p:spPr>
        <p:txBody>
          <a:bodyPr vert="horz" wrap="square" lIns="0" tIns="0" rIns="0" bIns="0" rtlCol="0">
            <a:spAutoFit/>
          </a:bodyPr>
          <a:lstStyle/>
          <a:p>
            <a:pPr marL="285750" marR="0" lvl="0" indent="-285750" algn="l" defTabSz="914400" rtl="0" eaLnBrk="1" fontAlgn="auto" latinLnBrk="0" hangingPunct="1">
              <a:lnSpc>
                <a:spcPct val="100000"/>
              </a:lnSpc>
              <a:spcBef>
                <a:spcPts val="600"/>
              </a:spcBef>
              <a:spcAft>
                <a:spcPts val="0"/>
              </a:spcAft>
              <a:buClr>
                <a:srgbClr val="5A5A5A"/>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5A5A5A"/>
                </a:solidFill>
                <a:effectLst/>
                <a:uLnTx/>
                <a:uFillTx/>
                <a:latin typeface="Arial" panose="020B0604020202020204"/>
                <a:ea typeface="+mn-ea"/>
                <a:cs typeface="+mn-cs"/>
              </a:rPr>
              <a:t>Early palliative care referral</a:t>
            </a:r>
            <a:endParaRPr lang="en-US" sz="1400" dirty="0">
              <a:solidFill>
                <a:srgbClr val="5A5A5A"/>
              </a:solidFill>
              <a:latin typeface="Arial" panose="020B0604020202020204"/>
            </a:endParaRPr>
          </a:p>
        </p:txBody>
      </p:sp>
      <p:sp>
        <p:nvSpPr>
          <p:cNvPr id="20" name="TextBox 19">
            <a:extLst>
              <a:ext uri="{FF2B5EF4-FFF2-40B4-BE49-F238E27FC236}">
                <a16:creationId xmlns:a16="http://schemas.microsoft.com/office/drawing/2014/main" id="{69AE89AE-0925-456E-9B2A-E945FAB61649}"/>
              </a:ext>
            </a:extLst>
          </p:cNvPr>
          <p:cNvSpPr txBox="1"/>
          <p:nvPr/>
        </p:nvSpPr>
        <p:spPr bwMode="gray">
          <a:xfrm>
            <a:off x="1256858" y="1173656"/>
            <a:ext cx="4978805" cy="215444"/>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
                <a:srgbClr val="5A5A5A"/>
              </a:buClr>
              <a:buSzTx/>
              <a:buFontTx/>
              <a:buNone/>
              <a:tabLst/>
              <a:defRPr/>
            </a:pPr>
            <a:r>
              <a:rPr kumimoji="0" lang="en-US" sz="1400" b="1" i="0" u="none" strike="noStrike" kern="1200" cap="none" spc="0" normalizeH="0" baseline="0" noProof="0" dirty="0">
                <a:ln>
                  <a:noFill/>
                </a:ln>
                <a:solidFill>
                  <a:srgbClr val="002677"/>
                </a:solidFill>
                <a:effectLst/>
                <a:uLnTx/>
                <a:uFillTx/>
                <a:latin typeface="Arial" panose="020B0604020202020204"/>
                <a:ea typeface="+mn-ea"/>
                <a:cs typeface="+mn-cs"/>
              </a:rPr>
              <a:t>Relevant algorithm</a:t>
            </a:r>
          </a:p>
        </p:txBody>
      </p:sp>
      <p:sp>
        <p:nvSpPr>
          <p:cNvPr id="32" name="TextBox 31">
            <a:extLst>
              <a:ext uri="{FF2B5EF4-FFF2-40B4-BE49-F238E27FC236}">
                <a16:creationId xmlns:a16="http://schemas.microsoft.com/office/drawing/2014/main" id="{F432760E-3E06-4072-8BAC-863D930E71B8}"/>
              </a:ext>
            </a:extLst>
          </p:cNvPr>
          <p:cNvSpPr txBox="1"/>
          <p:nvPr/>
        </p:nvSpPr>
        <p:spPr bwMode="gray">
          <a:xfrm>
            <a:off x="6978760" y="1086569"/>
            <a:ext cx="5308343" cy="215444"/>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
                <a:srgbClr val="5A5A5A"/>
              </a:buClr>
              <a:buSzTx/>
              <a:buFontTx/>
              <a:buNone/>
              <a:tabLst/>
              <a:defRPr/>
            </a:pPr>
            <a:r>
              <a:rPr kumimoji="0" lang="en-US" sz="1400" b="1" i="0" u="none" strike="noStrike" kern="1200" cap="none" spc="0" normalizeH="0" baseline="0" noProof="0" dirty="0">
                <a:ln>
                  <a:noFill/>
                </a:ln>
                <a:solidFill>
                  <a:srgbClr val="002677"/>
                </a:solidFill>
                <a:effectLst/>
                <a:uLnTx/>
                <a:uFillTx/>
                <a:latin typeface="Arial" panose="020B0604020202020204"/>
                <a:ea typeface="+mn-ea"/>
                <a:cs typeface="+mn-cs"/>
              </a:rPr>
              <a:t>Clinician and Patient H</a:t>
            </a:r>
            <a:r>
              <a:rPr kumimoji="0" lang="en-US" sz="1400" b="1" i="0" u="none" strike="noStrike" kern="1200" cap="none" spc="0" normalizeH="0" baseline="0" noProof="0" dirty="0">
                <a:ln>
                  <a:noFill/>
                </a:ln>
                <a:solidFill>
                  <a:schemeClr val="accent6"/>
                </a:solidFill>
                <a:effectLst/>
                <a:uLnTx/>
                <a:uFillTx/>
                <a:latin typeface="Arial" panose="020B0604020202020204"/>
                <a:ea typeface="+mn-ea"/>
                <a:cs typeface="+mn-cs"/>
              </a:rPr>
              <a:t>andouts</a:t>
            </a:r>
          </a:p>
        </p:txBody>
      </p:sp>
      <p:pic>
        <p:nvPicPr>
          <p:cNvPr id="3" name="Picture 2">
            <a:extLst>
              <a:ext uri="{FF2B5EF4-FFF2-40B4-BE49-F238E27FC236}">
                <a16:creationId xmlns:a16="http://schemas.microsoft.com/office/drawing/2014/main" id="{A29690C2-2039-4390-A304-961B1DE47176}"/>
              </a:ext>
            </a:extLst>
          </p:cNvPr>
          <p:cNvPicPr>
            <a:picLocks noChangeAspect="1"/>
          </p:cNvPicPr>
          <p:nvPr/>
        </p:nvPicPr>
        <p:blipFill>
          <a:blip r:embed="rId6"/>
          <a:stretch>
            <a:fillRect/>
          </a:stretch>
        </p:blipFill>
        <p:spPr>
          <a:xfrm>
            <a:off x="6235663" y="1072336"/>
            <a:ext cx="609653" cy="609653"/>
          </a:xfrm>
          <a:prstGeom prst="rect">
            <a:avLst/>
          </a:prstGeom>
        </p:spPr>
      </p:pic>
      <p:pic>
        <p:nvPicPr>
          <p:cNvPr id="8" name="Picture 7">
            <a:extLst>
              <a:ext uri="{FF2B5EF4-FFF2-40B4-BE49-F238E27FC236}">
                <a16:creationId xmlns:a16="http://schemas.microsoft.com/office/drawing/2014/main" id="{A1B8CB41-A06A-4CDC-A5EF-0351631CD36B}"/>
              </a:ext>
            </a:extLst>
          </p:cNvPr>
          <p:cNvPicPr>
            <a:picLocks noChangeAspect="1"/>
          </p:cNvPicPr>
          <p:nvPr/>
        </p:nvPicPr>
        <p:blipFill>
          <a:blip r:embed="rId7"/>
          <a:stretch>
            <a:fillRect/>
          </a:stretch>
        </p:blipFill>
        <p:spPr>
          <a:xfrm>
            <a:off x="519725" y="1176064"/>
            <a:ext cx="580952" cy="533333"/>
          </a:xfrm>
          <a:prstGeom prst="rect">
            <a:avLst/>
          </a:prstGeom>
        </p:spPr>
      </p:pic>
      <p:sp>
        <p:nvSpPr>
          <p:cNvPr id="14" name="Rectangle 13">
            <a:extLst>
              <a:ext uri="{FF2B5EF4-FFF2-40B4-BE49-F238E27FC236}">
                <a16:creationId xmlns:a16="http://schemas.microsoft.com/office/drawing/2014/main" id="{F6662AD8-C0D1-4C2B-9E0A-06FB81B4E38B}"/>
              </a:ext>
            </a:extLst>
          </p:cNvPr>
          <p:cNvSpPr/>
          <p:nvPr/>
        </p:nvSpPr>
        <p:spPr bwMode="gray">
          <a:xfrm>
            <a:off x="5094182" y="3760617"/>
            <a:ext cx="1785490" cy="1670269"/>
          </a:xfrm>
          <a:prstGeom prst="rect">
            <a:avLst/>
          </a:prstGeom>
          <a:solidFill>
            <a:srgbClr val="FBF9F4"/>
          </a:solidFill>
          <a:ln cap="rnd">
            <a:noFill/>
            <a:roun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5" name="Picture 14">
            <a:extLst>
              <a:ext uri="{FF2B5EF4-FFF2-40B4-BE49-F238E27FC236}">
                <a16:creationId xmlns:a16="http://schemas.microsoft.com/office/drawing/2014/main" id="{A8BBBD3A-7580-4D8E-A279-F85D85944F62}"/>
              </a:ext>
            </a:extLst>
          </p:cNvPr>
          <p:cNvPicPr>
            <a:picLocks noChangeAspect="1"/>
          </p:cNvPicPr>
          <p:nvPr/>
        </p:nvPicPr>
        <p:blipFill>
          <a:blip r:embed="rId8"/>
          <a:stretch>
            <a:fillRect/>
          </a:stretch>
        </p:blipFill>
        <p:spPr>
          <a:xfrm>
            <a:off x="4833813" y="4042153"/>
            <a:ext cx="1725167" cy="2165234"/>
          </a:xfrm>
          <a:prstGeom prst="rect">
            <a:avLst/>
          </a:prstGeom>
        </p:spPr>
      </p:pic>
      <p:sp>
        <p:nvSpPr>
          <p:cNvPr id="16" name="TextBox 15">
            <a:extLst>
              <a:ext uri="{FF2B5EF4-FFF2-40B4-BE49-F238E27FC236}">
                <a16:creationId xmlns:a16="http://schemas.microsoft.com/office/drawing/2014/main" id="{6E7BEF9D-5E88-46FB-9C3C-3E9609E80C57}"/>
              </a:ext>
            </a:extLst>
          </p:cNvPr>
          <p:cNvSpPr txBox="1"/>
          <p:nvPr/>
        </p:nvSpPr>
        <p:spPr bwMode="gray">
          <a:xfrm>
            <a:off x="1267746" y="3633824"/>
            <a:ext cx="4978805" cy="215444"/>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
                <a:srgbClr val="5A5A5A"/>
              </a:buClr>
              <a:buSzTx/>
              <a:buFontTx/>
              <a:buNone/>
              <a:tabLst/>
              <a:defRPr/>
            </a:pPr>
            <a:r>
              <a:rPr kumimoji="0" lang="en-US" sz="1400" b="1" i="0" u="none" strike="noStrike" kern="1200" cap="none" spc="0" normalizeH="0" baseline="0" noProof="0" dirty="0">
                <a:ln>
                  <a:noFill/>
                </a:ln>
                <a:solidFill>
                  <a:srgbClr val="002677"/>
                </a:solidFill>
                <a:effectLst/>
                <a:uLnTx/>
                <a:uFillTx/>
                <a:latin typeface="Arial" panose="020B0604020202020204"/>
                <a:ea typeface="+mn-ea"/>
                <a:cs typeface="+mn-cs"/>
              </a:rPr>
              <a:t>Forum for Evidence-Based Medicine</a:t>
            </a:r>
          </a:p>
        </p:txBody>
      </p:sp>
      <p:pic>
        <p:nvPicPr>
          <p:cNvPr id="17" name="Picture 16">
            <a:extLst>
              <a:ext uri="{FF2B5EF4-FFF2-40B4-BE49-F238E27FC236}">
                <a16:creationId xmlns:a16="http://schemas.microsoft.com/office/drawing/2014/main" id="{ADDCBAF6-8B72-4A5D-8864-473026146D78}"/>
              </a:ext>
            </a:extLst>
          </p:cNvPr>
          <p:cNvPicPr>
            <a:picLocks noChangeAspect="1"/>
          </p:cNvPicPr>
          <p:nvPr/>
        </p:nvPicPr>
        <p:blipFill>
          <a:blip r:embed="rId6"/>
          <a:stretch>
            <a:fillRect/>
          </a:stretch>
        </p:blipFill>
        <p:spPr>
          <a:xfrm>
            <a:off x="505374" y="3423448"/>
            <a:ext cx="609653" cy="609653"/>
          </a:xfrm>
          <a:prstGeom prst="rect">
            <a:avLst/>
          </a:prstGeom>
        </p:spPr>
      </p:pic>
    </p:spTree>
    <p:custDataLst>
      <p:tags r:id="rId1"/>
    </p:custDataLst>
    <p:extLst>
      <p:ext uri="{BB962C8B-B14F-4D97-AF65-F5344CB8AC3E}">
        <p14:creationId xmlns:p14="http://schemas.microsoft.com/office/powerpoint/2010/main" val="3979146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8924A48B-F270-459C-9C03-EEE53385B86C}"/>
              </a:ext>
            </a:extLst>
          </p:cNvPr>
          <p:cNvSpPr>
            <a:spLocks/>
          </p:cNvSpPr>
          <p:nvPr/>
        </p:nvSpPr>
        <p:spPr bwMode="gray">
          <a:xfrm>
            <a:off x="3" y="1589"/>
            <a:ext cx="3162165" cy="6856412"/>
          </a:xfrm>
          <a:custGeom>
            <a:avLst/>
            <a:gdLst>
              <a:gd name="connsiteX0" fmla="*/ 0 w 3162165"/>
              <a:gd name="connsiteY0" fmla="*/ 6854822 h 6856412"/>
              <a:gd name="connsiteX1" fmla="*/ 3123474 w 3162165"/>
              <a:gd name="connsiteY1" fmla="*/ 6854822 h 6856412"/>
              <a:gd name="connsiteX2" fmla="*/ 3125181 w 3162165"/>
              <a:gd name="connsiteY2" fmla="*/ 6856412 h 6856412"/>
              <a:gd name="connsiteX3" fmla="*/ 0 w 3162165"/>
              <a:gd name="connsiteY3" fmla="*/ 6856412 h 6856412"/>
              <a:gd name="connsiteX4" fmla="*/ 0 w 3162165"/>
              <a:gd name="connsiteY4" fmla="*/ 0 h 6856412"/>
              <a:gd name="connsiteX5" fmla="*/ 3162165 w 3162165"/>
              <a:gd name="connsiteY5" fmla="*/ 0 h 6856412"/>
              <a:gd name="connsiteX6" fmla="*/ 1594027 w 3162165"/>
              <a:gd name="connsiteY6" fmla="*/ 3444821 h 6856412"/>
              <a:gd name="connsiteX7" fmla="*/ 2353791 w 3162165"/>
              <a:gd name="connsiteY7" fmla="*/ 5970704 h 6856412"/>
              <a:gd name="connsiteX8" fmla="*/ 2369330 w 3162165"/>
              <a:gd name="connsiteY8" fmla="*/ 5992811 h 6856412"/>
              <a:gd name="connsiteX9" fmla="*/ 0 w 3162165"/>
              <a:gd name="connsiteY9" fmla="*/ 5992811 h 6856412"/>
              <a:gd name="connsiteX10" fmla="*/ 0 w 3162165"/>
              <a:gd name="connsiteY10" fmla="*/ 5828411 h 6856412"/>
              <a:gd name="connsiteX11" fmla="*/ 0 w 3162165"/>
              <a:gd name="connsiteY11" fmla="*/ 0 h 685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2165" h="6856412">
                <a:moveTo>
                  <a:pt x="0" y="6854822"/>
                </a:moveTo>
                <a:lnTo>
                  <a:pt x="3123474" y="6854822"/>
                </a:lnTo>
                <a:lnTo>
                  <a:pt x="3125181" y="6856412"/>
                </a:lnTo>
                <a:cubicBezTo>
                  <a:pt x="3125181" y="6856412"/>
                  <a:pt x="3125181" y="6856412"/>
                  <a:pt x="0" y="6856412"/>
                </a:cubicBezTo>
                <a:close/>
                <a:moveTo>
                  <a:pt x="0" y="0"/>
                </a:moveTo>
                <a:cubicBezTo>
                  <a:pt x="0" y="0"/>
                  <a:pt x="0" y="0"/>
                  <a:pt x="3162165" y="0"/>
                </a:cubicBezTo>
                <a:cubicBezTo>
                  <a:pt x="2200571" y="834437"/>
                  <a:pt x="1594027" y="2067631"/>
                  <a:pt x="1594027" y="3444821"/>
                </a:cubicBezTo>
                <a:cubicBezTo>
                  <a:pt x="1594027" y="4378947"/>
                  <a:pt x="1873722" y="5248503"/>
                  <a:pt x="2353791" y="5970704"/>
                </a:cubicBezTo>
                <a:lnTo>
                  <a:pt x="2369330" y="5992811"/>
                </a:lnTo>
                <a:lnTo>
                  <a:pt x="0" y="5992811"/>
                </a:lnTo>
                <a:lnTo>
                  <a:pt x="0" y="5828411"/>
                </a:lnTo>
                <a:cubicBezTo>
                  <a:pt x="0" y="4921351"/>
                  <a:pt x="0" y="3213943"/>
                  <a:pt x="0"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A5A5A"/>
              </a:solidFill>
              <a:effectLst/>
              <a:uLnTx/>
              <a:uFillTx/>
              <a:latin typeface="Arial" panose="020B0604020202020204"/>
              <a:ea typeface="+mn-ea"/>
              <a:cs typeface="+mn-cs"/>
            </a:endParaRPr>
          </a:p>
        </p:txBody>
      </p:sp>
      <p:sp>
        <p:nvSpPr>
          <p:cNvPr id="17" name="Freeform: Shape 16">
            <a:extLst>
              <a:ext uri="{FF2B5EF4-FFF2-40B4-BE49-F238E27FC236}">
                <a16:creationId xmlns:a16="http://schemas.microsoft.com/office/drawing/2014/main" id="{C7DC374D-64F2-4D70-A32C-600B233A4EAB}"/>
              </a:ext>
            </a:extLst>
          </p:cNvPr>
          <p:cNvSpPr>
            <a:spLocks/>
          </p:cNvSpPr>
          <p:nvPr/>
        </p:nvSpPr>
        <p:spPr bwMode="gray">
          <a:xfrm>
            <a:off x="9029837" y="1589"/>
            <a:ext cx="3162165" cy="6856412"/>
          </a:xfrm>
          <a:custGeom>
            <a:avLst/>
            <a:gdLst>
              <a:gd name="connsiteX0" fmla="*/ 0 w 3162165"/>
              <a:gd name="connsiteY0" fmla="*/ 0 h 6856412"/>
              <a:gd name="connsiteX1" fmla="*/ 3162165 w 3162165"/>
              <a:gd name="connsiteY1" fmla="*/ 0 h 6856412"/>
              <a:gd name="connsiteX2" fmla="*/ 3162165 w 3162165"/>
              <a:gd name="connsiteY2" fmla="*/ 6856412 h 6856412"/>
              <a:gd name="connsiteX3" fmla="*/ 36984 w 3162165"/>
              <a:gd name="connsiteY3" fmla="*/ 6856412 h 6856412"/>
              <a:gd name="connsiteX4" fmla="*/ 38690 w 3162165"/>
              <a:gd name="connsiteY4" fmla="*/ 6854822 h 6856412"/>
              <a:gd name="connsiteX5" fmla="*/ 3162163 w 3162165"/>
              <a:gd name="connsiteY5" fmla="*/ 6854822 h 6856412"/>
              <a:gd name="connsiteX6" fmla="*/ 3162163 w 3162165"/>
              <a:gd name="connsiteY6" fmla="*/ 5992811 h 6856412"/>
              <a:gd name="connsiteX7" fmla="*/ 792835 w 3162165"/>
              <a:gd name="connsiteY7" fmla="*/ 5992811 h 6856412"/>
              <a:gd name="connsiteX8" fmla="*/ 808374 w 3162165"/>
              <a:gd name="connsiteY8" fmla="*/ 5970704 h 6856412"/>
              <a:gd name="connsiteX9" fmla="*/ 1568138 w 3162165"/>
              <a:gd name="connsiteY9" fmla="*/ 3444821 h 6856412"/>
              <a:gd name="connsiteX10" fmla="*/ 0 w 3162165"/>
              <a:gd name="connsiteY10" fmla="*/ 0 h 685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62165" h="6856412">
                <a:moveTo>
                  <a:pt x="0" y="0"/>
                </a:moveTo>
                <a:cubicBezTo>
                  <a:pt x="0" y="0"/>
                  <a:pt x="0" y="0"/>
                  <a:pt x="3162165" y="0"/>
                </a:cubicBezTo>
                <a:lnTo>
                  <a:pt x="3162165" y="6856412"/>
                </a:lnTo>
                <a:cubicBezTo>
                  <a:pt x="3162165" y="6856412"/>
                  <a:pt x="3162165" y="6856412"/>
                  <a:pt x="36984" y="6856412"/>
                </a:cubicBezTo>
                <a:lnTo>
                  <a:pt x="38690" y="6854822"/>
                </a:lnTo>
                <a:lnTo>
                  <a:pt x="3162163" y="6854822"/>
                </a:lnTo>
                <a:lnTo>
                  <a:pt x="3162163" y="5992811"/>
                </a:lnTo>
                <a:lnTo>
                  <a:pt x="792835" y="5992811"/>
                </a:lnTo>
                <a:lnTo>
                  <a:pt x="808374" y="5970704"/>
                </a:lnTo>
                <a:cubicBezTo>
                  <a:pt x="1288444" y="5248503"/>
                  <a:pt x="1568138" y="4378947"/>
                  <a:pt x="1568138" y="3444821"/>
                </a:cubicBezTo>
                <a:cubicBezTo>
                  <a:pt x="1568138" y="2067631"/>
                  <a:pt x="961594" y="834437"/>
                  <a:pt x="0"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A5A5A"/>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9F55554F-E5F1-4F23-8E54-636175CE900E}"/>
              </a:ext>
            </a:extLst>
          </p:cNvPr>
          <p:cNvSpPr txBox="1"/>
          <p:nvPr/>
        </p:nvSpPr>
        <p:spPr bwMode="gray">
          <a:xfrm>
            <a:off x="3162164" y="123858"/>
            <a:ext cx="5938294" cy="984885"/>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3200" b="1" i="0" u="none" strike="noStrike" kern="1200" cap="none" spc="0" normalizeH="0" baseline="0" noProof="0" dirty="0">
                <a:ln>
                  <a:noFill/>
                </a:ln>
                <a:solidFill>
                  <a:srgbClr val="002677"/>
                </a:solidFill>
                <a:effectLst/>
                <a:uLnTx/>
                <a:uFillTx/>
                <a:latin typeface="Arial" panose="020B0604020202020204"/>
                <a:ea typeface="+mn-ea"/>
                <a:cs typeface="+mn-cs"/>
              </a:rPr>
              <a:t>2023 Grand Rounds Topics and Timing</a:t>
            </a:r>
          </a:p>
        </p:txBody>
      </p:sp>
      <p:cxnSp>
        <p:nvCxnSpPr>
          <p:cNvPr id="11" name="Straight Connector 10">
            <a:extLst>
              <a:ext uri="{FF2B5EF4-FFF2-40B4-BE49-F238E27FC236}">
                <a16:creationId xmlns:a16="http://schemas.microsoft.com/office/drawing/2014/main" id="{FACF17F8-4F7A-48A1-B25F-FA95B4FF796E}"/>
              </a:ext>
            </a:extLst>
          </p:cNvPr>
          <p:cNvCxnSpPr>
            <a:cxnSpLocks/>
          </p:cNvCxnSpPr>
          <p:nvPr/>
        </p:nvCxnSpPr>
        <p:spPr bwMode="gray">
          <a:xfrm>
            <a:off x="3989581" y="1136473"/>
            <a:ext cx="4390548" cy="0"/>
          </a:xfrm>
          <a:prstGeom prst="line">
            <a:avLst/>
          </a:prstGeom>
          <a:ln w="19050" cap="rnd">
            <a:solidFill>
              <a:schemeClr val="tx2"/>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EEB2711-51C9-4F95-AA86-AEA89C151C43}"/>
              </a:ext>
            </a:extLst>
          </p:cNvPr>
          <p:cNvSpPr txBox="1"/>
          <p:nvPr/>
        </p:nvSpPr>
        <p:spPr bwMode="gray">
          <a:xfrm>
            <a:off x="2867025" y="1156570"/>
            <a:ext cx="6765593" cy="5238357"/>
          </a:xfrm>
          <a:prstGeom prst="rect">
            <a:avLst/>
          </a:prstGeom>
          <a:noFill/>
        </p:spPr>
        <p:txBody>
          <a:bodyPr vert="horz" wrap="square" lIns="0" tIns="0" rIns="0" bIns="0" rtlCol="0">
            <a:spAutoFit/>
          </a:bodyPr>
          <a:lstStyle/>
          <a:p>
            <a:pPr marL="285750" marR="0" lvl="0" indent="-285750" algn="l" defTabSz="914400" rtl="0" eaLnBrk="1" fontAlgn="auto" latinLnBrk="0" hangingPunct="1">
              <a:lnSpc>
                <a:spcPct val="95000"/>
              </a:lnSpc>
              <a:spcBef>
                <a:spcPts val="0"/>
              </a:spcBef>
              <a:spcAft>
                <a:spcPts val="600"/>
              </a:spcAft>
              <a:buClrTx/>
              <a:buSzTx/>
              <a:buFont typeface="Arial" panose="020B0604020202020204" pitchFamily="34" charset="0"/>
              <a:buChar char="•"/>
              <a:tabLst/>
              <a:defRPr/>
            </a:pPr>
            <a:r>
              <a:rPr kumimoji="0" lang="en-US" sz="1800" i="0" u="none" strike="noStrike" kern="1200" cap="none" spc="0" normalizeH="0" baseline="0" noProof="0" dirty="0">
                <a:ln>
                  <a:noFill/>
                </a:ln>
                <a:solidFill>
                  <a:srgbClr val="5A5A5A"/>
                </a:solidFill>
                <a:effectLst/>
                <a:uLnTx/>
                <a:uFillTx/>
                <a:latin typeface="Arial" panose="020B0604020202020204"/>
                <a:ea typeface="Calibri" panose="020F0502020204030204" pitchFamily="34" charset="0"/>
                <a:cs typeface="+mn-cs"/>
              </a:rPr>
              <a:t>Unlocking patient-reported outcomes to advance quality, experience and decision-making</a:t>
            </a:r>
          </a:p>
          <a:p>
            <a:pPr marL="285750" marR="0" lvl="0" indent="-285750" algn="l" defTabSz="914400" rtl="0" eaLnBrk="1" fontAlgn="auto" latinLnBrk="0" hangingPunct="1">
              <a:lnSpc>
                <a:spcPct val="95000"/>
              </a:lnSpc>
              <a:spcBef>
                <a:spcPts val="0"/>
              </a:spcBef>
              <a:spcAft>
                <a:spcPts val="600"/>
              </a:spcAft>
              <a:buClrTx/>
              <a:buSzTx/>
              <a:buFont typeface="Arial" panose="020B0604020202020204" pitchFamily="34" charset="0"/>
              <a:buChar char="•"/>
              <a:tabLst/>
              <a:defRPr/>
            </a:pPr>
            <a:r>
              <a:rPr kumimoji="0" lang="en-US" sz="1800" i="0" u="none" strike="noStrike" kern="1200" cap="none" spc="0" normalizeH="0" baseline="0" noProof="0" dirty="0">
                <a:ln>
                  <a:noFill/>
                </a:ln>
                <a:solidFill>
                  <a:srgbClr val="5A5A5A"/>
                </a:solidFill>
                <a:effectLst/>
                <a:uLnTx/>
                <a:uFillTx/>
                <a:latin typeface="Arial" panose="020B0604020202020204"/>
                <a:ea typeface="Calibri" panose="020F0502020204030204" pitchFamily="34" charset="0"/>
                <a:cs typeface="+mn-cs"/>
              </a:rPr>
              <a:t>Active surveillance and management of prostate cancer</a:t>
            </a:r>
          </a:p>
          <a:p>
            <a:pPr marL="285750" marR="0" lvl="0" indent="-285750" algn="l" defTabSz="914400" rtl="0" eaLnBrk="1" fontAlgn="auto" latinLnBrk="0" hangingPunct="1">
              <a:lnSpc>
                <a:spcPct val="95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5A5A5A"/>
                </a:solidFill>
                <a:effectLst/>
                <a:uLnTx/>
                <a:uFillTx/>
                <a:latin typeface="Arial" panose="020B0604020202020204"/>
                <a:ea typeface="Calibri" panose="020F0502020204030204" pitchFamily="34" charset="0"/>
                <a:cs typeface="+mn-cs"/>
              </a:rPr>
              <a:t>Incorporating Palliative Care into Your Primary Care Practice</a:t>
            </a:r>
          </a:p>
          <a:p>
            <a:pPr marL="285750" marR="0" lvl="0" indent="-285750" algn="l" defTabSz="914400" rtl="0" eaLnBrk="1" fontAlgn="auto" latinLnBrk="0" hangingPunct="1">
              <a:lnSpc>
                <a:spcPct val="95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5A5A5A"/>
                </a:solidFill>
                <a:effectLst/>
                <a:uLnTx/>
                <a:uFillTx/>
                <a:latin typeface="Arial" panose="020B0604020202020204"/>
                <a:ea typeface="Calibri" panose="020F0502020204030204" pitchFamily="34" charset="0"/>
                <a:cs typeface="+mn-cs"/>
              </a:rPr>
              <a:t>Pillars of Kidney and Cardiovascular Protective Interventions in Chronic Kidney Disease</a:t>
            </a:r>
          </a:p>
          <a:p>
            <a:pPr marL="285750" marR="0" lvl="0" indent="-285750" algn="l" defTabSz="914400" rtl="0" eaLnBrk="1" fontAlgn="auto" latinLnBrk="0" hangingPunct="1">
              <a:lnSpc>
                <a:spcPct val="95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5A5A5A"/>
                </a:solidFill>
                <a:effectLst/>
                <a:uLnTx/>
                <a:uFillTx/>
                <a:latin typeface="Arial" panose="020B0604020202020204"/>
                <a:ea typeface="Calibri" panose="020F0502020204030204" pitchFamily="34" charset="0"/>
                <a:cs typeface="+mn-cs"/>
              </a:rPr>
              <a:t>Obesity &amp; Diabetes Management: It’s so much more than just a “Magic Pill”</a:t>
            </a:r>
          </a:p>
          <a:p>
            <a:pPr marL="285750" marR="0" lvl="0" indent="-285750" algn="l" defTabSz="914400" rtl="0" eaLnBrk="1" fontAlgn="auto" latinLnBrk="0" hangingPunct="1">
              <a:lnSpc>
                <a:spcPct val="95000"/>
              </a:lnSpc>
              <a:spcBef>
                <a:spcPts val="0"/>
              </a:spcBef>
              <a:buClrTx/>
              <a:buSzTx/>
              <a:buFont typeface="Arial" panose="020B0604020202020204" pitchFamily="34" charset="0"/>
              <a:buChar char="•"/>
              <a:tabLst/>
              <a:defRPr/>
            </a:pPr>
            <a:r>
              <a:rPr lang="en-US" dirty="0">
                <a:solidFill>
                  <a:srgbClr val="5A5A5A"/>
                </a:solidFill>
                <a:latin typeface="Arial" panose="020B0604020202020204"/>
                <a:ea typeface="Calibri" panose="020F0502020204030204" pitchFamily="34" charset="0"/>
              </a:rPr>
              <a:t>Cancer screening overview of benefits and harms of over and under screening</a:t>
            </a:r>
            <a:endParaRPr kumimoji="0" lang="en-US" sz="1800" b="0" i="0" u="none" strike="noStrike" kern="1200" cap="none" spc="0" normalizeH="0" baseline="0" noProof="0" dirty="0">
              <a:ln>
                <a:noFill/>
              </a:ln>
              <a:solidFill>
                <a:srgbClr val="5A5A5A"/>
              </a:solidFill>
              <a:effectLst/>
              <a:uLnTx/>
              <a:uFillTx/>
              <a:latin typeface="Arial" panose="020B0604020202020204"/>
              <a:ea typeface="Calibri" panose="020F0502020204030204" pitchFamily="34" charset="0"/>
              <a:cs typeface="+mn-cs"/>
            </a:endParaRPr>
          </a:p>
          <a:p>
            <a:pPr marL="0" marR="0" lvl="0" indent="0" algn="l" defTabSz="914400" rtl="0" eaLnBrk="1" fontAlgn="auto" latinLnBrk="0" hangingPunct="1">
              <a:lnSpc>
                <a:spcPct val="95000"/>
              </a:lnSpc>
              <a:spcBef>
                <a:spcPts val="0"/>
              </a:spcBef>
              <a:spcAft>
                <a:spcPts val="0"/>
              </a:spcAft>
              <a:buClrTx/>
              <a:buSzTx/>
              <a:buFont typeface="Arial" panose="020B0604020202020204" pitchFamily="34" charset="0"/>
              <a:buNone/>
              <a:tabLst/>
              <a:defRPr/>
            </a:pPr>
            <a:endParaRPr kumimoji="0" lang="en-US" sz="1800" i="0" u="none" strike="noStrike" kern="1200" cap="none" spc="0" normalizeH="0" baseline="0" noProof="0" dirty="0">
              <a:ln>
                <a:noFill/>
              </a:ln>
              <a:solidFill>
                <a:srgbClr val="5A5A5A"/>
              </a:solidFill>
              <a:effectLst/>
              <a:uLnTx/>
              <a:uFillTx/>
              <a:latin typeface="Arial" panose="020B0604020202020204"/>
              <a:ea typeface="Calibri" panose="020F0502020204030204" pitchFamily="34" charset="0"/>
              <a:cs typeface="+mn-cs"/>
            </a:endParaRPr>
          </a:p>
          <a:p>
            <a:pPr marL="0" marR="0" lvl="0" indent="0" algn="l" defTabSz="914400" rtl="0" eaLnBrk="1" fontAlgn="auto" latinLnBrk="0" hangingPunct="1">
              <a:lnSpc>
                <a:spcPct val="95000"/>
              </a:lnSpc>
              <a:spcBef>
                <a:spcPts val="0"/>
              </a:spcBef>
              <a:spcAft>
                <a:spcPts val="0"/>
              </a:spcAft>
              <a:buClrTx/>
              <a:buSzTx/>
              <a:buFont typeface="Arial" panose="020B0604020202020204" pitchFamily="34" charset="0"/>
              <a:buNone/>
              <a:tabLst/>
              <a:defRPr/>
            </a:pPr>
            <a:r>
              <a:rPr kumimoji="0" lang="en-US" sz="1800" i="0" u="none" strike="noStrike" kern="1200" cap="none" spc="0" normalizeH="0" baseline="0" noProof="0" dirty="0">
                <a:ln>
                  <a:noFill/>
                </a:ln>
                <a:solidFill>
                  <a:srgbClr val="5A5A5A"/>
                </a:solidFill>
                <a:effectLst/>
                <a:uLnTx/>
                <a:uFillTx/>
                <a:latin typeface="Arial" panose="020B0604020202020204"/>
                <a:ea typeface="Calibri" panose="020F0502020204030204" pitchFamily="34" charset="0"/>
                <a:cs typeface="+mn-cs"/>
              </a:rPr>
              <a:t>Every other month starting January, specific dates TBD</a:t>
            </a:r>
            <a:endParaRPr kumimoji="0" lang="en-US" sz="1800" b="0" i="0" u="none" strike="noStrike" kern="1200" cap="none" spc="0" normalizeH="0" baseline="0" noProof="0" dirty="0">
              <a:ln>
                <a:noFill/>
              </a:ln>
              <a:solidFill>
                <a:srgbClr val="5A5A5A"/>
              </a:solidFill>
              <a:effectLst/>
              <a:uLnTx/>
              <a:uFillTx/>
              <a:latin typeface="Arial" panose="020B0604020202020204"/>
              <a:ea typeface="Calibri" panose="020F0502020204030204" pitchFamily="34" charset="0"/>
              <a:cs typeface="+mn-cs"/>
            </a:endParaRPr>
          </a:p>
          <a:p>
            <a:pPr marL="0" marR="0" lvl="0" indent="0" algn="l" defTabSz="914400" rtl="0" eaLnBrk="1" fontAlgn="auto" latinLnBrk="0" hangingPunct="1">
              <a:lnSpc>
                <a:spcPct val="95000"/>
              </a:lnSpc>
              <a:spcBef>
                <a:spcPts val="0"/>
              </a:spcBef>
              <a:spcAft>
                <a:spcPts val="0"/>
              </a:spcAft>
              <a:buClrTx/>
              <a:buSzTx/>
              <a:buFont typeface="Arial" panose="020B0604020202020204" pitchFamily="34" charset="0"/>
              <a:buNone/>
              <a:tabLst/>
              <a:defRPr/>
            </a:pPr>
            <a:endParaRPr kumimoji="0" lang="en-US" sz="1600" b="1" i="0" u="none" strike="noStrike" kern="1200" cap="none" spc="0" normalizeH="0" baseline="0" noProof="0" dirty="0">
              <a:ln>
                <a:noFill/>
              </a:ln>
              <a:solidFill>
                <a:srgbClr val="5A5A5A"/>
              </a:solidFill>
              <a:effectLst/>
              <a:uLnTx/>
              <a:uFillTx/>
              <a:latin typeface="Arial" panose="020B0604020202020204"/>
              <a:ea typeface="Calibri" panose="020F0502020204030204" pitchFamily="34" charset="0"/>
              <a:cs typeface="+mn-cs"/>
            </a:endParaRPr>
          </a:p>
          <a:p>
            <a:pPr marL="0" marR="0" lvl="0" indent="0" algn="l" defTabSz="914400" rtl="0" eaLnBrk="1" fontAlgn="auto" latinLnBrk="0" hangingPunct="1">
              <a:lnSpc>
                <a:spcPct val="95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5A5A5A"/>
                </a:solidFill>
                <a:effectLst/>
                <a:uLnTx/>
                <a:uFillTx/>
                <a:latin typeface="Arial" panose="020B0604020202020204"/>
                <a:ea typeface="Calibri" panose="020F0502020204030204" pitchFamily="34" charset="0"/>
                <a:cs typeface="+mn-cs"/>
              </a:rPr>
              <a:t>Time: </a:t>
            </a:r>
            <a:r>
              <a:rPr kumimoji="0" lang="en-US" sz="1600" b="0" i="0" u="none" strike="noStrike" kern="1200" cap="none" spc="0" normalizeH="0" baseline="0" noProof="0" dirty="0">
                <a:ln>
                  <a:noFill/>
                </a:ln>
                <a:solidFill>
                  <a:srgbClr val="5A5A5A"/>
                </a:solidFill>
                <a:effectLst/>
                <a:uLnTx/>
                <a:uFillTx/>
                <a:latin typeface="Arial" panose="020B0604020202020204"/>
                <a:ea typeface="Calibri" panose="020F0502020204030204" pitchFamily="34" charset="0"/>
                <a:cs typeface="+mn-cs"/>
              </a:rPr>
              <a:t>6pm and 8pm Eastern</a:t>
            </a:r>
          </a:p>
          <a:p>
            <a:pPr marL="0" marR="0" lvl="0" indent="0" algn="l" defTabSz="914400" rtl="0" eaLnBrk="1" fontAlgn="auto" latinLnBrk="0" hangingPunct="1">
              <a:lnSpc>
                <a:spcPct val="95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5A5A5A"/>
                </a:solidFill>
                <a:effectLst/>
                <a:uLnTx/>
                <a:uFillTx/>
                <a:latin typeface="Arial" panose="020B0604020202020204"/>
                <a:ea typeface="Calibri" panose="020F0502020204030204" pitchFamily="34" charset="0"/>
                <a:cs typeface="+mn-cs"/>
              </a:rPr>
              <a:t>Registration links for live and on-demand: </a:t>
            </a:r>
            <a:r>
              <a:rPr kumimoji="0" lang="en-US" sz="1600" b="0" i="0" u="none" strike="noStrike" kern="1200" cap="none" spc="0" normalizeH="0" baseline="0" noProof="0" dirty="0">
                <a:ln>
                  <a:noFill/>
                </a:ln>
                <a:solidFill>
                  <a:srgbClr val="5A5A5A"/>
                </a:solidFill>
                <a:effectLst/>
                <a:uLnTx/>
                <a:uFillTx/>
                <a:latin typeface="Arial" panose="020B0604020202020204"/>
                <a:ea typeface="Calibri" panose="020F0502020204030204" pitchFamily="34" charset="0"/>
                <a:cs typeface="+mn-cs"/>
                <a:hlinkClick r:id="rId4"/>
              </a:rPr>
              <a:t>https://www.optumhealtheducation.com/optimal-care-grand-rounds</a:t>
            </a:r>
            <a:r>
              <a:rPr kumimoji="0" lang="en-US" sz="1600" b="0" i="0" u="none" strike="noStrike" kern="1200" cap="none" spc="0" normalizeH="0" baseline="0" noProof="0" dirty="0">
                <a:ln>
                  <a:noFill/>
                </a:ln>
                <a:solidFill>
                  <a:srgbClr val="5A5A5A"/>
                </a:solidFill>
                <a:effectLst/>
                <a:uLnTx/>
                <a:uFillTx/>
                <a:latin typeface="Arial" panose="020B0604020202020204"/>
                <a:ea typeface="Calibri" panose="020F0502020204030204" pitchFamily="34" charset="0"/>
                <a:cs typeface="+mn-cs"/>
              </a:rPr>
              <a:t> </a:t>
            </a:r>
          </a:p>
          <a:p>
            <a:pPr marL="0" marR="0" lvl="0" indent="0" algn="l" defTabSz="914400" rtl="0" eaLnBrk="1" fontAlgn="auto" latinLnBrk="0" hangingPunct="1">
              <a:lnSpc>
                <a:spcPct val="95000"/>
              </a:lnSpc>
              <a:spcBef>
                <a:spcPts val="0"/>
              </a:spcBef>
              <a:spcAft>
                <a:spcPts val="0"/>
              </a:spcAft>
              <a:buClrTx/>
              <a:buSzTx/>
              <a:buFont typeface="Arial" panose="020B0604020202020204" pitchFamily="34" charset="0"/>
              <a:buNone/>
              <a:tabLst/>
              <a:defRPr/>
            </a:pPr>
            <a:r>
              <a:rPr lang="en-US" sz="1600" b="1" dirty="0">
                <a:solidFill>
                  <a:srgbClr val="5A5A5A"/>
                </a:solidFill>
                <a:latin typeface="Arial" panose="020B0604020202020204"/>
                <a:ea typeface="Calibri" panose="020F0502020204030204" pitchFamily="34" charset="0"/>
              </a:rPr>
              <a:t>Mailing list sign-up: </a:t>
            </a:r>
            <a:r>
              <a:rPr lang="en-US" sz="1600" dirty="0">
                <a:solidFill>
                  <a:srgbClr val="5A5A5A"/>
                </a:solidFill>
                <a:latin typeface="Arial" panose="020B0604020202020204"/>
                <a:ea typeface="Calibri" panose="020F0502020204030204" pitchFamily="34" charset="0"/>
                <a:hlinkClick r:id="rId5"/>
              </a:rPr>
              <a:t>https://www.optumhealtheducation.com/optimal-care-grand-rounds-mailing-list</a:t>
            </a:r>
            <a:r>
              <a:rPr lang="en-US" sz="1600" dirty="0">
                <a:solidFill>
                  <a:srgbClr val="5A5A5A"/>
                </a:solidFill>
                <a:latin typeface="Arial" panose="020B0604020202020204"/>
                <a:ea typeface="Calibri" panose="020F0502020204030204" pitchFamily="34" charset="0"/>
              </a:rPr>
              <a:t> </a:t>
            </a:r>
            <a:endParaRPr kumimoji="0" lang="en-US" sz="1600" b="0" i="0" u="none" strike="noStrike" kern="1200" cap="none" spc="0" normalizeH="0" baseline="0" noProof="0" dirty="0">
              <a:ln>
                <a:noFill/>
              </a:ln>
              <a:solidFill>
                <a:srgbClr val="5A5A5A"/>
              </a:solidFill>
              <a:effectLst/>
              <a:uLnTx/>
              <a:uFillTx/>
              <a:latin typeface="Arial" panose="020B0604020202020204"/>
              <a:ea typeface="Calibri" panose="020F0502020204030204" pitchFamily="34" charset="0"/>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dirty="0">
              <a:ln>
                <a:noFill/>
              </a:ln>
              <a:solidFill>
                <a:srgbClr val="5A5A5A"/>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34844624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47.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48.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49.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57.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58.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59.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rgbClr val="EE203A"/>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Theme1" id="{99588474-76D4-499D-8BD7-DEAF076FC865}" vid="{F8574C68-A678-4AC5-948B-8EC8B8074524}"/>
    </a:ext>
  </a:extLst>
</a:theme>
</file>

<file path=ppt/theme/theme10.xml><?xml version="1.0" encoding="utf-8"?>
<a:theme xmlns:a="http://schemas.openxmlformats.org/drawingml/2006/main" name="1_Optum Theme">
  <a:themeElements>
    <a:clrScheme name="Optum Color Palette 2022">
      <a:dk1>
        <a:srgbClr val="5A5A5A"/>
      </a:dk1>
      <a:lt1>
        <a:srgbClr val="FFFFFF"/>
      </a:lt1>
      <a:dk2>
        <a:srgbClr val="FF612B"/>
      </a:dk2>
      <a:lt2>
        <a:srgbClr val="D9F6FA"/>
      </a:lt2>
      <a:accent1>
        <a:srgbClr val="5A5A5A"/>
      </a:accent1>
      <a:accent2>
        <a:srgbClr val="5A5A5A"/>
      </a:accent2>
      <a:accent3>
        <a:srgbClr val="5A5A5A"/>
      </a:accent3>
      <a:accent4>
        <a:srgbClr val="5A5A5A"/>
      </a:accent4>
      <a:accent5>
        <a:srgbClr val="5A5A5A"/>
      </a:accent5>
      <a:accent6>
        <a:srgbClr val="002677"/>
      </a:accent6>
      <a:hlink>
        <a:srgbClr val="196ECF"/>
      </a:hlink>
      <a:folHlink>
        <a:srgbClr val="5A5A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custClrLst>
    <a:custClr name="Warm White">
      <a:srgbClr val="FBF9F4"/>
    </a:custClr>
    <a:custClr name="Blank">
      <a:srgbClr val="FFFFFF"/>
    </a:custClr>
    <a:custClr name="Green Success">
      <a:srgbClr val="007000"/>
    </a:custClr>
    <a:custClr name="Red Alert">
      <a:srgbClr val="C40000"/>
    </a:custClr>
    <a:custClr name="Gold Callout">
      <a:srgbClr val="F5B700"/>
    </a:custClr>
    <a:custClr name="Blank">
      <a:srgbClr val="FFFFFF"/>
    </a:custClr>
    <a:custClr name="Blank">
      <a:srgbClr val="FFFFFF"/>
    </a:custClr>
    <a:custClr name="Lagoon">
      <a:srgbClr val="007C89"/>
    </a:custClr>
    <a:custClr name="Violet">
      <a:srgbClr val="422C88"/>
    </a:custClr>
    <a:custClr name="Strawberry">
      <a:srgbClr val="A32A2E"/>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ainwater">
      <a:srgbClr val="6FC1B1"/>
    </a:custClr>
    <a:custClr name="Iris">
      <a:srgbClr val="8061BC"/>
    </a:custClr>
    <a:custClr name="Apple">
      <a:srgbClr val="D13F44"/>
    </a:custClr>
  </a:custClrLst>
  <a:extLst>
    <a:ext uri="{05A4C25C-085E-4340-85A3-A5531E510DB2}">
      <thm15:themeFamily xmlns:thm15="http://schemas.microsoft.com/office/thememl/2012/main" name="optum-onscreen-16x9-glg-20220119.potx" id="{7F3E7622-1EBC-4F6E-B9DD-B4E700166E15}" vid="{72FB0167-D41A-4D50-8651-7B68CC4E385D}"/>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rgbClr val="EE203A"/>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imp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6A9E871D-EF22-4A7E-BE51-F0EA1E38BF01}"/>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Custom 2">
      <a:dk1>
        <a:sysClr val="windowText" lastClr="000000"/>
      </a:dk1>
      <a:lt1>
        <a:sysClr val="window" lastClr="FFFFFF"/>
      </a:lt1>
      <a:dk2>
        <a:srgbClr val="44546A"/>
      </a:dk2>
      <a:lt2>
        <a:srgbClr val="E7E6E6"/>
      </a:lt2>
      <a:accent1>
        <a:srgbClr val="0083CA"/>
      </a:accent1>
      <a:accent2>
        <a:srgbClr val="ED1C24"/>
      </a:accent2>
      <a:accent3>
        <a:srgbClr val="FFCE71"/>
      </a:accent3>
      <a:accent4>
        <a:srgbClr val="FFC000"/>
      </a:accent4>
      <a:accent5>
        <a:srgbClr val="4472C4"/>
      </a:accent5>
      <a:accent6>
        <a:srgbClr val="4CAF50"/>
      </a:accent6>
      <a:hlink>
        <a:srgbClr val="0563C1"/>
      </a:hlink>
      <a:folHlink>
        <a:srgbClr val="954F72"/>
      </a:folHlink>
    </a:clrScheme>
    <a:fontScheme name="Custom 1">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Theme">
  <a:themeElements>
    <a:clrScheme name="Optum">
      <a:dk1>
        <a:srgbClr val="63666A"/>
      </a:dk1>
      <a:lt1>
        <a:sysClr val="window" lastClr="FFFFFF"/>
      </a:lt1>
      <a:dk2>
        <a:srgbClr val="D45D00"/>
      </a:dk2>
      <a:lt2>
        <a:srgbClr val="B1B3B3"/>
      </a:lt2>
      <a:accent1>
        <a:srgbClr val="D19000"/>
      </a:accent1>
      <a:accent2>
        <a:srgbClr val="0D776E"/>
      </a:accent2>
      <a:accent3>
        <a:srgbClr val="96172E"/>
      </a:accent3>
      <a:accent4>
        <a:srgbClr val="888B8D"/>
      </a:accent4>
      <a:accent5>
        <a:srgbClr val="9E7722"/>
      </a:accent5>
      <a:accent6>
        <a:srgbClr val="E87722"/>
      </a:accent6>
      <a:hlink>
        <a:srgbClr val="F2A900"/>
      </a:hlink>
      <a:folHlink>
        <a:srgbClr val="8E9300"/>
      </a:folHlink>
    </a:clrScheme>
    <a:fontScheme name="Optum">
      <a:majorFont>
        <a:latin typeface="Arial"/>
        <a:ea typeface=""/>
        <a:cs typeface=""/>
      </a:majorFont>
      <a:minorFont>
        <a:latin typeface="Arial"/>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00206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dirty="0" err="1" smtClean="0">
            <a:latin typeface="Arial" pitchFamily="34" charset="0"/>
            <a:cs typeface="Arial" pitchFamily="34" charset="0"/>
          </a:defRPr>
        </a:defPPr>
      </a:lstStyle>
    </a:txDef>
  </a:objectDefaults>
  <a:extraClrSchemeLst/>
</a:theme>
</file>

<file path=ppt/theme/theme8.xml><?xml version="1.0" encoding="utf-8"?>
<a:theme xmlns:a="http://schemas.openxmlformats.org/drawingml/2006/main" name="Optum Theme">
  <a:themeElements>
    <a:clrScheme name="Optum Color Palette 2022">
      <a:dk1>
        <a:srgbClr val="5A5A5A"/>
      </a:dk1>
      <a:lt1>
        <a:srgbClr val="FFFFFF"/>
      </a:lt1>
      <a:dk2>
        <a:srgbClr val="FF612B"/>
      </a:dk2>
      <a:lt2>
        <a:srgbClr val="D9F6FA"/>
      </a:lt2>
      <a:accent1>
        <a:srgbClr val="5A5A5A"/>
      </a:accent1>
      <a:accent2>
        <a:srgbClr val="5A5A5A"/>
      </a:accent2>
      <a:accent3>
        <a:srgbClr val="5A5A5A"/>
      </a:accent3>
      <a:accent4>
        <a:srgbClr val="5A5A5A"/>
      </a:accent4>
      <a:accent5>
        <a:srgbClr val="5A5A5A"/>
      </a:accent5>
      <a:accent6>
        <a:srgbClr val="002677"/>
      </a:accent6>
      <a:hlink>
        <a:srgbClr val="196ECF"/>
      </a:hlink>
      <a:folHlink>
        <a:srgbClr val="5A5A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custClrLst>
    <a:custClr name="Warm White">
      <a:srgbClr val="FBF9F4"/>
    </a:custClr>
    <a:custClr name="Blank">
      <a:srgbClr val="FFFFFF"/>
    </a:custClr>
    <a:custClr name="Green Success">
      <a:srgbClr val="007000"/>
    </a:custClr>
    <a:custClr name="Red Alert">
      <a:srgbClr val="C40000"/>
    </a:custClr>
    <a:custClr name="Gold Callout">
      <a:srgbClr val="F5B700"/>
    </a:custClr>
    <a:custClr name="Blank">
      <a:srgbClr val="FFFFFF"/>
    </a:custClr>
    <a:custClr name="Blank">
      <a:srgbClr val="FFFFFF"/>
    </a:custClr>
    <a:custClr name="Lagoon">
      <a:srgbClr val="007C89"/>
    </a:custClr>
    <a:custClr name="Violet">
      <a:srgbClr val="422C88"/>
    </a:custClr>
    <a:custClr name="Strawberry">
      <a:srgbClr val="A32A2E"/>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ainwater">
      <a:srgbClr val="6FC1B1"/>
    </a:custClr>
    <a:custClr name="Iris">
      <a:srgbClr val="8061BC"/>
    </a:custClr>
    <a:custClr name="Apple">
      <a:srgbClr val="D13F44"/>
    </a:custClr>
  </a:custClrLst>
  <a:extLst>
    <a:ext uri="{05A4C25C-085E-4340-85A3-A5531E510DB2}">
      <thm15:themeFamily xmlns:thm15="http://schemas.microsoft.com/office/thememl/2012/main" name="optum-health-education-onscreen-16x9-template-20220405.potx" id="{3F8F2E80-10E0-46E1-A5FC-DC7C803DAED4}" vid="{389E7928-E52A-419A-B1D0-FD0BFE56C4AB}"/>
    </a:ext>
  </a:extLst>
</a:theme>
</file>

<file path=ppt/theme/theme9.xml><?xml version="1.0" encoding="utf-8"?>
<a:theme xmlns:a="http://schemas.openxmlformats.org/drawingml/2006/main" name="6_Optum Theme">
  <a:themeElements>
    <a:clrScheme name="Optum Brand Colors">
      <a:dk1>
        <a:srgbClr val="5A5A5A"/>
      </a:dk1>
      <a:lt1>
        <a:srgbClr val="FFFFFF"/>
      </a:lt1>
      <a:dk2>
        <a:srgbClr val="FF612B"/>
      </a:dk2>
      <a:lt2>
        <a:srgbClr val="D9F6FA"/>
      </a:lt2>
      <a:accent1>
        <a:srgbClr val="5A5A5A"/>
      </a:accent1>
      <a:accent2>
        <a:srgbClr val="5A5A5A"/>
      </a:accent2>
      <a:accent3>
        <a:srgbClr val="5A5A5A"/>
      </a:accent3>
      <a:accent4>
        <a:srgbClr val="5A5A5A"/>
      </a:accent4>
      <a:accent5>
        <a:srgbClr val="5A5A5A"/>
      </a:accent5>
      <a:accent6>
        <a:srgbClr val="002677"/>
      </a:accent6>
      <a:hlink>
        <a:srgbClr val="196ECF"/>
      </a:hlink>
      <a:folHlink>
        <a:srgbClr val="5A5A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custClrLst>
    <a:custClr name="Warm White">
      <a:srgbClr val="FBF9F4"/>
    </a:custClr>
    <a:custClr name="Blank">
      <a:srgbClr val="FFFFFF"/>
    </a:custClr>
    <a:custClr name="Green Success">
      <a:srgbClr val="007000"/>
    </a:custClr>
    <a:custClr name="Red Alert">
      <a:srgbClr val="C40000"/>
    </a:custClr>
    <a:custClr name="Gold Callout">
      <a:srgbClr val="F5B700"/>
    </a:custClr>
    <a:custClr name="Blank">
      <a:srgbClr val="FFFFFF"/>
    </a:custClr>
    <a:custClr name="Blank">
      <a:srgbClr val="FFFFFF"/>
    </a:custClr>
    <a:custClr name="Lagoon">
      <a:srgbClr val="007C89"/>
    </a:custClr>
    <a:custClr name="Violet">
      <a:srgbClr val="422C88"/>
    </a:custClr>
    <a:custClr name="Strawberry">
      <a:srgbClr val="A32A2E"/>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ainwater">
      <a:srgbClr val="6FC1B1"/>
    </a:custClr>
    <a:custClr name="Iris">
      <a:srgbClr val="8061BC"/>
    </a:custClr>
    <a:custClr name="Apple">
      <a:srgbClr val="D13F44"/>
    </a:custClr>
  </a:custClrLst>
  <a:extLst>
    <a:ext uri="{05A4C25C-085E-4340-85A3-A5531E510DB2}">
      <thm15:themeFamily xmlns:thm15="http://schemas.microsoft.com/office/thememl/2012/main" name="ES_Optum_PowerPoint_Rev2022" id="{FF3750B4-A15A-4B86-BB56-282A5F96B276}" vid="{41BB2AA3-B47E-4336-BA33-6128AF85A13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8CE93E18F3E94D9F38776C83A75F41" ma:contentTypeVersion="14" ma:contentTypeDescription="Create a new document." ma:contentTypeScope="" ma:versionID="3be63234af2387b401653b8eaa96f4b6">
  <xsd:schema xmlns:xsd="http://www.w3.org/2001/XMLSchema" xmlns:xs="http://www.w3.org/2001/XMLSchema" xmlns:p="http://schemas.microsoft.com/office/2006/metadata/properties" xmlns:ns3="d82146ac-7a1e-49de-86e2-33a19ca0a485" xmlns:ns4="a29cdf33-b727-4505-877a-96ab53e3110f" targetNamespace="http://schemas.microsoft.com/office/2006/metadata/properties" ma:root="true" ma:fieldsID="17c8cfbd5e71c4f44ea02c31a85034ba" ns3:_="" ns4:_="">
    <xsd:import namespace="d82146ac-7a1e-49de-86e2-33a19ca0a485"/>
    <xsd:import namespace="a29cdf33-b727-4505-877a-96ab53e3110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2146ac-7a1e-49de-86e2-33a19ca0a4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9cdf33-b727-4505-877a-96ab53e3110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d82146ac-7a1e-49de-86e2-33a19ca0a485" xsi:nil="true"/>
  </documentManagement>
</p:properties>
</file>

<file path=customXml/itemProps1.xml><?xml version="1.0" encoding="utf-8"?>
<ds:datastoreItem xmlns:ds="http://schemas.openxmlformats.org/officeDocument/2006/customXml" ds:itemID="{D4E3C881-9C80-469B-830D-2660A39F52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2146ac-7a1e-49de-86e2-33a19ca0a485"/>
    <ds:schemaRef ds:uri="a29cdf33-b727-4505-877a-96ab53e311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C3DC692-ADB1-440A-BFF0-DBB6C1406825}">
  <ds:schemaRefs>
    <ds:schemaRef ds:uri="http://schemas.microsoft.com/sharepoint/v3/contenttype/forms"/>
  </ds:schemaRefs>
</ds:datastoreItem>
</file>

<file path=customXml/itemProps3.xml><?xml version="1.0" encoding="utf-8"?>
<ds:datastoreItem xmlns:ds="http://schemas.openxmlformats.org/officeDocument/2006/customXml" ds:itemID="{14C2035E-06BB-450F-86A1-0432302B3CDE}">
  <ds:schemaRefs>
    <ds:schemaRef ds:uri="http://purl.org/dc/terms/"/>
    <ds:schemaRef ds:uri="http://schemas.openxmlformats.org/package/2006/metadata/core-properties"/>
    <ds:schemaRef ds:uri="http://schemas.microsoft.com/office/2006/documentManagement/types"/>
    <ds:schemaRef ds:uri="a29cdf33-b727-4505-877a-96ab53e3110f"/>
    <ds:schemaRef ds:uri="http://purl.org/dc/elements/1.1/"/>
    <ds:schemaRef ds:uri="http://schemas.microsoft.com/office/2006/metadata/properties"/>
    <ds:schemaRef ds:uri="http://schemas.microsoft.com/office/infopath/2007/PartnerControls"/>
    <ds:schemaRef ds:uri="d82146ac-7a1e-49de-86e2-33a19ca0a48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Theme1</Template>
  <TotalTime>217</TotalTime>
  <Words>227</Words>
  <Application>Microsoft Office PowerPoint</Application>
  <PresentationFormat>Widescreen</PresentationFormat>
  <Paragraphs>26</Paragraphs>
  <Slides>2</Slides>
  <Notes>2</Notes>
  <HiddenSlides>0</HiddenSlides>
  <MMClips>0</MMClips>
  <ScaleCrop>false</ScaleCrop>
  <HeadingPairs>
    <vt:vector size="6" baseType="variant">
      <vt:variant>
        <vt:lpstr>Fonts Used</vt:lpstr>
      </vt:variant>
      <vt:variant>
        <vt:i4>8</vt:i4>
      </vt:variant>
      <vt:variant>
        <vt:lpstr>Theme</vt:lpstr>
      </vt:variant>
      <vt:variant>
        <vt:i4>10</vt:i4>
      </vt:variant>
      <vt:variant>
        <vt:lpstr>Slide Titles</vt:lpstr>
      </vt:variant>
      <vt:variant>
        <vt:i4>2</vt:i4>
      </vt:variant>
    </vt:vector>
  </HeadingPairs>
  <TitlesOfParts>
    <vt:vector size="20" baseType="lpstr">
      <vt:lpstr>Arial</vt:lpstr>
      <vt:lpstr>Arial Narrow</vt:lpstr>
      <vt:lpstr>Calibri</vt:lpstr>
      <vt:lpstr>Calibri Light</vt:lpstr>
      <vt:lpstr>Lub Dub Condensed</vt:lpstr>
      <vt:lpstr>Lub Dub Heavy</vt:lpstr>
      <vt:lpstr>Lub Dub Medium</vt:lpstr>
      <vt:lpstr>Montserrat</vt:lpstr>
      <vt:lpstr>Theme1</vt:lpstr>
      <vt:lpstr>3_Office Theme</vt:lpstr>
      <vt:lpstr>Simple Slides</vt:lpstr>
      <vt:lpstr>1_Custom Design</vt:lpstr>
      <vt:lpstr>5_Office Theme</vt:lpstr>
      <vt:lpstr>Custom Design</vt:lpstr>
      <vt:lpstr>1_Office Theme</vt:lpstr>
      <vt:lpstr>Optum Theme</vt:lpstr>
      <vt:lpstr>6_Optum Theme</vt:lpstr>
      <vt:lpstr>1_Optum Theme</vt:lpstr>
      <vt:lpstr>Optimal Care and Palliative Care available on Ignite and the Central Library (fka Xyleme)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Jacobs, Joshua</dc:creator>
  <cp:lastModifiedBy>Lasky, Robin M</cp:lastModifiedBy>
  <cp:revision>11</cp:revision>
  <dcterms:created xsi:type="dcterms:W3CDTF">2023-01-13T16:23:11Z</dcterms:created>
  <dcterms:modified xsi:type="dcterms:W3CDTF">2023-05-17T11:51:10Z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8a73c85-e524-44a6-bd58-7df7ef87be8f_Enabled">
    <vt:lpwstr>true</vt:lpwstr>
  </property>
  <property fmtid="{D5CDD505-2E9C-101B-9397-08002B2CF9AE}" pid="3" name="MSIP_Label_a8a73c85-e524-44a6-bd58-7df7ef87be8f_SetDate">
    <vt:lpwstr>2023-01-13T16:23:11Z</vt:lpwstr>
  </property>
  <property fmtid="{D5CDD505-2E9C-101B-9397-08002B2CF9AE}" pid="4" name="MSIP_Label_a8a73c85-e524-44a6-bd58-7df7ef87be8f_Method">
    <vt:lpwstr>Standard</vt:lpwstr>
  </property>
  <property fmtid="{D5CDD505-2E9C-101B-9397-08002B2CF9AE}" pid="5" name="MSIP_Label_a8a73c85-e524-44a6-bd58-7df7ef87be8f_Name">
    <vt:lpwstr>Internal Label</vt:lpwstr>
  </property>
  <property fmtid="{D5CDD505-2E9C-101B-9397-08002B2CF9AE}" pid="6" name="MSIP_Label_a8a73c85-e524-44a6-bd58-7df7ef87be8f_SiteId">
    <vt:lpwstr>db05faca-c82a-4b9d-b9c5-0f64b6755421</vt:lpwstr>
  </property>
  <property fmtid="{D5CDD505-2E9C-101B-9397-08002B2CF9AE}" pid="7" name="MSIP_Label_a8a73c85-e524-44a6-bd58-7df7ef87be8f_ActionId">
    <vt:lpwstr>f01208be-28d1-4218-a169-0fdfd33eb81f</vt:lpwstr>
  </property>
  <property fmtid="{D5CDD505-2E9C-101B-9397-08002B2CF9AE}" pid="8" name="MSIP_Label_a8a73c85-e524-44a6-bd58-7df7ef87be8f_ContentBits">
    <vt:lpwstr>0</vt:lpwstr>
  </property>
  <property fmtid="{D5CDD505-2E9C-101B-9397-08002B2CF9AE}" pid="9" name="ContentTypeId">
    <vt:lpwstr>0x0101002D8CE93E18F3E94D9F38776C83A75F41</vt:lpwstr>
  </property>
</Properties>
</file>